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662" r:id="rId2"/>
    <p:sldId id="641" r:id="rId3"/>
    <p:sldId id="689" r:id="rId4"/>
    <p:sldId id="690" r:id="rId5"/>
    <p:sldId id="691" r:id="rId6"/>
    <p:sldId id="692" r:id="rId7"/>
    <p:sldId id="695" r:id="rId8"/>
    <p:sldId id="696" r:id="rId9"/>
    <p:sldId id="697" r:id="rId10"/>
    <p:sldId id="698" r:id="rId11"/>
    <p:sldId id="694" r:id="rId12"/>
    <p:sldId id="609" r:id="rId13"/>
    <p:sldId id="702" r:id="rId14"/>
    <p:sldId id="612" r:id="rId15"/>
    <p:sldId id="684" r:id="rId16"/>
    <p:sldId id="686" r:id="rId17"/>
    <p:sldId id="687" r:id="rId18"/>
    <p:sldId id="677" r:id="rId19"/>
    <p:sldId id="678" r:id="rId20"/>
    <p:sldId id="682" r:id="rId21"/>
    <p:sldId id="699" r:id="rId22"/>
    <p:sldId id="700" r:id="rId23"/>
    <p:sldId id="701" r:id="rId24"/>
    <p:sldId id="631" r:id="rId25"/>
    <p:sldId id="667" r:id="rId26"/>
    <p:sldId id="668" r:id="rId27"/>
    <p:sldId id="669" r:id="rId28"/>
    <p:sldId id="670" r:id="rId29"/>
    <p:sldId id="671" r:id="rId30"/>
    <p:sldId id="672" r:id="rId31"/>
    <p:sldId id="673" r:id="rId32"/>
    <p:sldId id="640" r:id="rId33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566"/>
    <a:srgbClr val="CEC998"/>
    <a:srgbClr val="9E9330"/>
    <a:srgbClr val="FFFFFF"/>
    <a:srgbClr val="9EAE64"/>
    <a:srgbClr val="E2DFC1"/>
    <a:srgbClr val="626B2A"/>
    <a:srgbClr val="364A73"/>
    <a:srgbClr val="EBECEC"/>
    <a:srgbClr val="CE8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20118ccad624fa33/1.%20Documents_IOBE/2_Greek%20Economy/2018/2018%201st%20Quarter/&#913;&#928;&#927;&#932;&#921;&#924;&#919;&#931;&#919;/nama_10_gdp%20(3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xchsrvr\Personal%20Folders\Gatopoulos\IOBE\Q%20report\prices\0118\Inflation%20indices_Eurostat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xchsrvr\Personal%20Folders\Gatopoulos\IOBE\Q%20report\prices\0118\Inflation%20indices_Eurostat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3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4.bin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5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118ccad624fa33/1.%20Documents_IOBE/2_Greek%20Economy/2018/2018%201st%20Quarter/&#921;&#963;&#959;&#950;&#965;&#947;&#943;&#959;%20&#928;&#955;&#951;&#961;&#969;&#956;&#974;&#957;_Jan-Dec_20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0118ccad624fa33/1.%20Documents_IOBE/2_Greek%20Economy/2018/2018%201st%20Quarter/&#921;&#963;&#959;&#950;&#965;&#947;&#943;&#959;%20&#928;&#955;&#951;&#961;&#969;&#956;&#974;&#957;_Jan-Dec_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'All sectors'!$G$1</c:f>
              <c:strCache>
                <c:ptCount val="1"/>
                <c:pt idx="0">
                  <c:v>Οικονομικό κλίμα EΕ</c:v>
                </c:pt>
              </c:strCache>
            </c:strRef>
          </c:tx>
          <c:spPr>
            <a:ln w="34925" cap="rnd">
              <a:solidFill>
                <a:srgbClr val="E2DFC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sectors'!$G$255:$G$400</c:f>
              <c:numCache>
                <c:formatCode>0.0</c:formatCode>
                <c:ptCount val="146"/>
                <c:pt idx="0">
                  <c:v>104.5</c:v>
                </c:pt>
                <c:pt idx="1">
                  <c:v>105</c:v>
                </c:pt>
                <c:pt idx="2">
                  <c:v>108.5</c:v>
                </c:pt>
                <c:pt idx="3">
                  <c:v>108.5</c:v>
                </c:pt>
                <c:pt idx="4">
                  <c:v>109</c:v>
                </c:pt>
                <c:pt idx="5">
                  <c:v>109.8</c:v>
                </c:pt>
                <c:pt idx="6">
                  <c:v>109.1</c:v>
                </c:pt>
                <c:pt idx="7">
                  <c:v>110</c:v>
                </c:pt>
                <c:pt idx="8">
                  <c:v>110.7</c:v>
                </c:pt>
                <c:pt idx="9">
                  <c:v>111.6</c:v>
                </c:pt>
                <c:pt idx="10">
                  <c:v>112.2</c:v>
                </c:pt>
                <c:pt idx="11">
                  <c:v>111.1</c:v>
                </c:pt>
                <c:pt idx="12">
                  <c:v>111.8</c:v>
                </c:pt>
                <c:pt idx="13">
                  <c:v>113.2</c:v>
                </c:pt>
                <c:pt idx="14">
                  <c:v>112.8</c:v>
                </c:pt>
                <c:pt idx="15">
                  <c:v>114</c:v>
                </c:pt>
                <c:pt idx="16">
                  <c:v>113.9</c:v>
                </c:pt>
                <c:pt idx="17">
                  <c:v>112.6</c:v>
                </c:pt>
                <c:pt idx="18">
                  <c:v>112</c:v>
                </c:pt>
                <c:pt idx="19">
                  <c:v>110.5</c:v>
                </c:pt>
                <c:pt idx="20">
                  <c:v>109.3</c:v>
                </c:pt>
                <c:pt idx="21">
                  <c:v>107.8</c:v>
                </c:pt>
                <c:pt idx="22">
                  <c:v>106.7</c:v>
                </c:pt>
                <c:pt idx="23">
                  <c:v>105.4</c:v>
                </c:pt>
                <c:pt idx="24">
                  <c:v>102.8</c:v>
                </c:pt>
                <c:pt idx="25">
                  <c:v>104</c:v>
                </c:pt>
                <c:pt idx="26">
                  <c:v>101.3</c:v>
                </c:pt>
                <c:pt idx="27">
                  <c:v>99.9</c:v>
                </c:pt>
                <c:pt idx="28">
                  <c:v>97</c:v>
                </c:pt>
                <c:pt idx="29">
                  <c:v>93.8</c:v>
                </c:pt>
                <c:pt idx="30">
                  <c:v>91.8</c:v>
                </c:pt>
                <c:pt idx="31">
                  <c:v>89.9</c:v>
                </c:pt>
                <c:pt idx="32">
                  <c:v>83</c:v>
                </c:pt>
                <c:pt idx="33">
                  <c:v>77.8</c:v>
                </c:pt>
                <c:pt idx="34">
                  <c:v>71</c:v>
                </c:pt>
                <c:pt idx="35">
                  <c:v>69.3</c:v>
                </c:pt>
                <c:pt idx="36">
                  <c:v>66.7</c:v>
                </c:pt>
                <c:pt idx="37">
                  <c:v>65.099999999999994</c:v>
                </c:pt>
                <c:pt idx="38">
                  <c:v>68.3</c:v>
                </c:pt>
                <c:pt idx="39">
                  <c:v>72</c:v>
                </c:pt>
                <c:pt idx="40">
                  <c:v>75</c:v>
                </c:pt>
                <c:pt idx="41">
                  <c:v>77.900000000000006</c:v>
                </c:pt>
                <c:pt idx="42">
                  <c:v>82.7</c:v>
                </c:pt>
                <c:pt idx="43">
                  <c:v>85.1</c:v>
                </c:pt>
                <c:pt idx="44">
                  <c:v>88</c:v>
                </c:pt>
                <c:pt idx="45">
                  <c:v>90.2</c:v>
                </c:pt>
                <c:pt idx="46">
                  <c:v>93</c:v>
                </c:pt>
                <c:pt idx="47">
                  <c:v>95.2</c:v>
                </c:pt>
                <c:pt idx="48">
                  <c:v>96.7</c:v>
                </c:pt>
                <c:pt idx="49">
                  <c:v>98.7</c:v>
                </c:pt>
                <c:pt idx="50">
                  <c:v>100.4</c:v>
                </c:pt>
                <c:pt idx="51">
                  <c:v>99.1</c:v>
                </c:pt>
                <c:pt idx="52">
                  <c:v>99.5</c:v>
                </c:pt>
                <c:pt idx="53">
                  <c:v>101.4</c:v>
                </c:pt>
                <c:pt idx="54">
                  <c:v>102.2</c:v>
                </c:pt>
                <c:pt idx="55">
                  <c:v>103.1</c:v>
                </c:pt>
                <c:pt idx="56">
                  <c:v>103.6</c:v>
                </c:pt>
                <c:pt idx="57">
                  <c:v>104.9</c:v>
                </c:pt>
                <c:pt idx="58">
                  <c:v>106</c:v>
                </c:pt>
                <c:pt idx="59">
                  <c:v>105.7</c:v>
                </c:pt>
                <c:pt idx="60">
                  <c:v>107.4</c:v>
                </c:pt>
                <c:pt idx="61">
                  <c:v>107.3</c:v>
                </c:pt>
                <c:pt idx="62">
                  <c:v>105</c:v>
                </c:pt>
                <c:pt idx="63">
                  <c:v>105.1</c:v>
                </c:pt>
                <c:pt idx="64">
                  <c:v>104</c:v>
                </c:pt>
                <c:pt idx="65">
                  <c:v>102</c:v>
                </c:pt>
                <c:pt idx="66">
                  <c:v>97.1</c:v>
                </c:pt>
                <c:pt idx="67">
                  <c:v>93.6</c:v>
                </c:pt>
                <c:pt idx="68">
                  <c:v>93.5</c:v>
                </c:pt>
                <c:pt idx="69">
                  <c:v>92.6</c:v>
                </c:pt>
                <c:pt idx="70">
                  <c:v>91.4</c:v>
                </c:pt>
                <c:pt idx="71">
                  <c:v>92.7</c:v>
                </c:pt>
                <c:pt idx="72">
                  <c:v>93.9</c:v>
                </c:pt>
                <c:pt idx="73">
                  <c:v>93</c:v>
                </c:pt>
                <c:pt idx="74">
                  <c:v>93</c:v>
                </c:pt>
                <c:pt idx="75">
                  <c:v>90.2</c:v>
                </c:pt>
                <c:pt idx="76">
                  <c:v>90.5</c:v>
                </c:pt>
                <c:pt idx="77">
                  <c:v>88.6</c:v>
                </c:pt>
                <c:pt idx="78">
                  <c:v>86.7</c:v>
                </c:pt>
                <c:pt idx="79">
                  <c:v>85.4</c:v>
                </c:pt>
                <c:pt idx="80">
                  <c:v>85.4</c:v>
                </c:pt>
                <c:pt idx="81">
                  <c:v>87.6</c:v>
                </c:pt>
                <c:pt idx="82">
                  <c:v>87.9</c:v>
                </c:pt>
                <c:pt idx="83">
                  <c:v>89.6</c:v>
                </c:pt>
                <c:pt idx="84">
                  <c:v>90.1</c:v>
                </c:pt>
                <c:pt idx="85">
                  <c:v>90.2</c:v>
                </c:pt>
                <c:pt idx="86">
                  <c:v>88.2</c:v>
                </c:pt>
                <c:pt idx="87">
                  <c:v>89.3</c:v>
                </c:pt>
                <c:pt idx="88">
                  <c:v>91.6</c:v>
                </c:pt>
                <c:pt idx="89">
                  <c:v>94</c:v>
                </c:pt>
                <c:pt idx="90">
                  <c:v>97.2</c:v>
                </c:pt>
                <c:pt idx="91">
                  <c:v>99.6</c:v>
                </c:pt>
                <c:pt idx="92">
                  <c:v>100.8</c:v>
                </c:pt>
                <c:pt idx="93">
                  <c:v>101.5</c:v>
                </c:pt>
                <c:pt idx="94">
                  <c:v>102.8</c:v>
                </c:pt>
                <c:pt idx="95">
                  <c:v>103.8</c:v>
                </c:pt>
                <c:pt idx="96">
                  <c:v>103.8</c:v>
                </c:pt>
                <c:pt idx="97">
                  <c:v>104.5</c:v>
                </c:pt>
                <c:pt idx="98">
                  <c:v>105.3</c:v>
                </c:pt>
                <c:pt idx="99">
                  <c:v>105.4</c:v>
                </c:pt>
                <c:pt idx="100">
                  <c:v>105.4</c:v>
                </c:pt>
                <c:pt idx="101">
                  <c:v>104.9</c:v>
                </c:pt>
                <c:pt idx="102">
                  <c:v>103.6</c:v>
                </c:pt>
                <c:pt idx="103">
                  <c:v>102.6</c:v>
                </c:pt>
                <c:pt idx="104">
                  <c:v>103.1</c:v>
                </c:pt>
                <c:pt idx="105">
                  <c:v>103</c:v>
                </c:pt>
                <c:pt idx="106">
                  <c:v>103.1</c:v>
                </c:pt>
                <c:pt idx="107">
                  <c:v>103.7</c:v>
                </c:pt>
                <c:pt idx="108">
                  <c:v>104</c:v>
                </c:pt>
                <c:pt idx="109">
                  <c:v>105</c:v>
                </c:pt>
                <c:pt idx="110">
                  <c:v>105.4</c:v>
                </c:pt>
                <c:pt idx="111">
                  <c:v>105.5</c:v>
                </c:pt>
                <c:pt idx="112">
                  <c:v>104.6</c:v>
                </c:pt>
                <c:pt idx="113">
                  <c:v>105.6</c:v>
                </c:pt>
                <c:pt idx="114">
                  <c:v>106</c:v>
                </c:pt>
                <c:pt idx="115">
                  <c:v>106.7</c:v>
                </c:pt>
                <c:pt idx="116">
                  <c:v>106.8</c:v>
                </c:pt>
                <c:pt idx="117">
                  <c:v>106.7</c:v>
                </c:pt>
                <c:pt idx="118">
                  <c:v>108.1</c:v>
                </c:pt>
                <c:pt idx="119">
                  <c:v>106.2</c:v>
                </c:pt>
                <c:pt idx="120">
                  <c:v>104.9</c:v>
                </c:pt>
                <c:pt idx="121">
                  <c:v>104.2</c:v>
                </c:pt>
                <c:pt idx="122">
                  <c:v>104.7</c:v>
                </c:pt>
                <c:pt idx="123">
                  <c:v>105.1</c:v>
                </c:pt>
                <c:pt idx="124">
                  <c:v>105.1</c:v>
                </c:pt>
                <c:pt idx="125">
                  <c:v>104.1</c:v>
                </c:pt>
                <c:pt idx="126">
                  <c:v>103.2</c:v>
                </c:pt>
                <c:pt idx="127">
                  <c:v>105</c:v>
                </c:pt>
                <c:pt idx="128">
                  <c:v>106.3</c:v>
                </c:pt>
                <c:pt idx="129">
                  <c:v>106.7</c:v>
                </c:pt>
                <c:pt idx="130">
                  <c:v>108.5</c:v>
                </c:pt>
                <c:pt idx="131">
                  <c:v>108</c:v>
                </c:pt>
                <c:pt idx="132">
                  <c:v>108.4</c:v>
                </c:pt>
                <c:pt idx="133">
                  <c:v>108.6</c:v>
                </c:pt>
                <c:pt idx="134">
                  <c:v>110</c:v>
                </c:pt>
                <c:pt idx="135">
                  <c:v>109.2</c:v>
                </c:pt>
                <c:pt idx="136">
                  <c:v>110.7</c:v>
                </c:pt>
                <c:pt idx="137">
                  <c:v>111.6</c:v>
                </c:pt>
                <c:pt idx="138">
                  <c:v>111.4</c:v>
                </c:pt>
                <c:pt idx="139">
                  <c:v>112.4</c:v>
                </c:pt>
                <c:pt idx="140">
                  <c:v>113.6</c:v>
                </c:pt>
                <c:pt idx="141">
                  <c:v>113.7</c:v>
                </c:pt>
                <c:pt idx="142">
                  <c:v>115.1</c:v>
                </c:pt>
                <c:pt idx="143">
                  <c:v>114.9</c:v>
                </c:pt>
                <c:pt idx="144">
                  <c:v>114.4</c:v>
                </c:pt>
                <c:pt idx="145">
                  <c:v>112.5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FB-4C9D-901F-0CADBD05F81C}"/>
            </c:ext>
          </c:extLst>
        </c:ser>
        <c:ser>
          <c:idx val="1"/>
          <c:order val="1"/>
          <c:tx>
            <c:strRef>
              <c:f>'All sectors'!$H$1</c:f>
              <c:strCache>
                <c:ptCount val="1"/>
                <c:pt idx="0">
                  <c:v>Οικονομικό κλίμα Ευρωζώνη</c:v>
                </c:pt>
              </c:strCache>
            </c:strRef>
          </c:tx>
          <c:spPr>
            <a:ln w="34925" cap="rnd">
              <a:solidFill>
                <a:srgbClr val="B6AE6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sectors'!$H$255:$H$400</c:f>
              <c:numCache>
                <c:formatCode>0.0</c:formatCode>
                <c:ptCount val="146"/>
                <c:pt idx="0">
                  <c:v>103.8</c:v>
                </c:pt>
                <c:pt idx="1">
                  <c:v>105</c:v>
                </c:pt>
                <c:pt idx="2">
                  <c:v>107.3</c:v>
                </c:pt>
                <c:pt idx="3">
                  <c:v>108</c:v>
                </c:pt>
                <c:pt idx="4">
                  <c:v>108.2</c:v>
                </c:pt>
                <c:pt idx="5">
                  <c:v>108.9</c:v>
                </c:pt>
                <c:pt idx="6">
                  <c:v>108.7</c:v>
                </c:pt>
                <c:pt idx="7">
                  <c:v>109.4</c:v>
                </c:pt>
                <c:pt idx="8">
                  <c:v>109.9</c:v>
                </c:pt>
                <c:pt idx="9">
                  <c:v>110.4</c:v>
                </c:pt>
                <c:pt idx="10">
                  <c:v>110.9</c:v>
                </c:pt>
                <c:pt idx="11">
                  <c:v>110.1</c:v>
                </c:pt>
                <c:pt idx="12">
                  <c:v>110.8</c:v>
                </c:pt>
                <c:pt idx="13">
                  <c:v>112</c:v>
                </c:pt>
                <c:pt idx="14">
                  <c:v>112.1</c:v>
                </c:pt>
                <c:pt idx="15">
                  <c:v>112.8</c:v>
                </c:pt>
                <c:pt idx="16">
                  <c:v>112.6</c:v>
                </c:pt>
                <c:pt idx="17">
                  <c:v>112</c:v>
                </c:pt>
                <c:pt idx="18">
                  <c:v>111.3</c:v>
                </c:pt>
                <c:pt idx="19">
                  <c:v>109</c:v>
                </c:pt>
                <c:pt idx="20">
                  <c:v>107.4</c:v>
                </c:pt>
                <c:pt idx="21">
                  <c:v>106.6</c:v>
                </c:pt>
                <c:pt idx="22">
                  <c:v>105.4</c:v>
                </c:pt>
                <c:pt idx="23">
                  <c:v>104.3</c:v>
                </c:pt>
                <c:pt idx="24">
                  <c:v>103</c:v>
                </c:pt>
                <c:pt idx="25">
                  <c:v>102.7</c:v>
                </c:pt>
                <c:pt idx="26">
                  <c:v>100.8</c:v>
                </c:pt>
                <c:pt idx="27">
                  <c:v>100.5</c:v>
                </c:pt>
                <c:pt idx="28">
                  <c:v>97.4</c:v>
                </c:pt>
                <c:pt idx="29">
                  <c:v>94.5</c:v>
                </c:pt>
                <c:pt idx="30">
                  <c:v>92.7</c:v>
                </c:pt>
                <c:pt idx="31">
                  <c:v>90.8</c:v>
                </c:pt>
                <c:pt idx="32">
                  <c:v>84.3</c:v>
                </c:pt>
                <c:pt idx="33">
                  <c:v>79.099999999999994</c:v>
                </c:pt>
                <c:pt idx="34">
                  <c:v>72</c:v>
                </c:pt>
                <c:pt idx="35">
                  <c:v>71.5</c:v>
                </c:pt>
                <c:pt idx="36">
                  <c:v>69.2</c:v>
                </c:pt>
                <c:pt idx="37">
                  <c:v>67.599999999999994</c:v>
                </c:pt>
                <c:pt idx="38">
                  <c:v>70.099999999999994</c:v>
                </c:pt>
                <c:pt idx="39">
                  <c:v>73</c:v>
                </c:pt>
                <c:pt idx="40">
                  <c:v>76.099999999999994</c:v>
                </c:pt>
                <c:pt idx="41">
                  <c:v>78.8</c:v>
                </c:pt>
                <c:pt idx="42">
                  <c:v>82.9</c:v>
                </c:pt>
                <c:pt idx="43">
                  <c:v>85.5</c:v>
                </c:pt>
                <c:pt idx="44">
                  <c:v>88.1</c:v>
                </c:pt>
                <c:pt idx="45">
                  <c:v>90.5</c:v>
                </c:pt>
                <c:pt idx="46">
                  <c:v>93.1</c:v>
                </c:pt>
                <c:pt idx="47">
                  <c:v>95</c:v>
                </c:pt>
                <c:pt idx="48">
                  <c:v>95.4</c:v>
                </c:pt>
                <c:pt idx="49">
                  <c:v>97.6</c:v>
                </c:pt>
                <c:pt idx="50">
                  <c:v>100.2</c:v>
                </c:pt>
                <c:pt idx="51">
                  <c:v>98.2</c:v>
                </c:pt>
                <c:pt idx="52">
                  <c:v>99</c:v>
                </c:pt>
                <c:pt idx="53">
                  <c:v>101.1</c:v>
                </c:pt>
                <c:pt idx="54">
                  <c:v>101.8</c:v>
                </c:pt>
                <c:pt idx="55">
                  <c:v>103.5</c:v>
                </c:pt>
                <c:pt idx="56">
                  <c:v>104.6</c:v>
                </c:pt>
                <c:pt idx="57">
                  <c:v>105.9</c:v>
                </c:pt>
                <c:pt idx="58">
                  <c:v>107.4</c:v>
                </c:pt>
                <c:pt idx="59">
                  <c:v>107.1</c:v>
                </c:pt>
                <c:pt idx="60">
                  <c:v>108.6</c:v>
                </c:pt>
                <c:pt idx="61">
                  <c:v>107.8</c:v>
                </c:pt>
                <c:pt idx="62">
                  <c:v>106.6</c:v>
                </c:pt>
                <c:pt idx="63">
                  <c:v>105.9</c:v>
                </c:pt>
                <c:pt idx="64">
                  <c:v>105.3</c:v>
                </c:pt>
                <c:pt idx="65">
                  <c:v>103.1</c:v>
                </c:pt>
                <c:pt idx="66">
                  <c:v>98.5</c:v>
                </c:pt>
                <c:pt idx="67">
                  <c:v>95</c:v>
                </c:pt>
                <c:pt idx="68">
                  <c:v>94.7</c:v>
                </c:pt>
                <c:pt idx="69">
                  <c:v>94</c:v>
                </c:pt>
                <c:pt idx="70">
                  <c:v>93</c:v>
                </c:pt>
                <c:pt idx="71">
                  <c:v>93.7</c:v>
                </c:pt>
                <c:pt idx="72">
                  <c:v>94.9</c:v>
                </c:pt>
                <c:pt idx="73">
                  <c:v>94.9</c:v>
                </c:pt>
                <c:pt idx="74">
                  <c:v>93.2</c:v>
                </c:pt>
                <c:pt idx="75">
                  <c:v>90.9</c:v>
                </c:pt>
                <c:pt idx="76">
                  <c:v>90.6</c:v>
                </c:pt>
                <c:pt idx="77">
                  <c:v>88.1</c:v>
                </c:pt>
                <c:pt idx="78">
                  <c:v>86.4</c:v>
                </c:pt>
                <c:pt idx="79">
                  <c:v>84.8</c:v>
                </c:pt>
                <c:pt idx="80">
                  <c:v>84.2</c:v>
                </c:pt>
                <c:pt idx="81">
                  <c:v>85.9</c:v>
                </c:pt>
                <c:pt idx="82">
                  <c:v>87.1</c:v>
                </c:pt>
                <c:pt idx="83">
                  <c:v>88.6</c:v>
                </c:pt>
                <c:pt idx="84">
                  <c:v>89.4</c:v>
                </c:pt>
                <c:pt idx="85">
                  <c:v>89.3</c:v>
                </c:pt>
                <c:pt idx="86">
                  <c:v>87.5</c:v>
                </c:pt>
                <c:pt idx="87">
                  <c:v>88.4</c:v>
                </c:pt>
                <c:pt idx="88">
                  <c:v>90.8</c:v>
                </c:pt>
                <c:pt idx="89">
                  <c:v>92</c:v>
                </c:pt>
                <c:pt idx="90">
                  <c:v>95</c:v>
                </c:pt>
                <c:pt idx="91">
                  <c:v>96.6</c:v>
                </c:pt>
                <c:pt idx="92">
                  <c:v>97.5</c:v>
                </c:pt>
                <c:pt idx="93">
                  <c:v>98.4</c:v>
                </c:pt>
                <c:pt idx="94">
                  <c:v>99.9</c:v>
                </c:pt>
                <c:pt idx="95">
                  <c:v>100.7</c:v>
                </c:pt>
                <c:pt idx="96">
                  <c:v>100.5</c:v>
                </c:pt>
                <c:pt idx="97">
                  <c:v>102.1</c:v>
                </c:pt>
                <c:pt idx="98">
                  <c:v>101.7</c:v>
                </c:pt>
                <c:pt idx="99">
                  <c:v>102.2</c:v>
                </c:pt>
                <c:pt idx="100">
                  <c:v>101.7</c:v>
                </c:pt>
                <c:pt idx="101">
                  <c:v>101.8</c:v>
                </c:pt>
                <c:pt idx="102">
                  <c:v>100.1</c:v>
                </c:pt>
                <c:pt idx="103">
                  <c:v>99.5</c:v>
                </c:pt>
                <c:pt idx="104">
                  <c:v>100.1</c:v>
                </c:pt>
                <c:pt idx="105">
                  <c:v>100</c:v>
                </c:pt>
                <c:pt idx="106">
                  <c:v>100.1</c:v>
                </c:pt>
                <c:pt idx="107">
                  <c:v>100.8</c:v>
                </c:pt>
                <c:pt idx="108">
                  <c:v>101.6</c:v>
                </c:pt>
                <c:pt idx="109">
                  <c:v>103.2</c:v>
                </c:pt>
                <c:pt idx="110">
                  <c:v>103.2</c:v>
                </c:pt>
                <c:pt idx="111">
                  <c:v>103.2</c:v>
                </c:pt>
                <c:pt idx="112">
                  <c:v>102.8</c:v>
                </c:pt>
                <c:pt idx="113">
                  <c:v>103.4</c:v>
                </c:pt>
                <c:pt idx="114">
                  <c:v>103.5</c:v>
                </c:pt>
                <c:pt idx="115">
                  <c:v>105</c:v>
                </c:pt>
                <c:pt idx="116">
                  <c:v>105.5</c:v>
                </c:pt>
                <c:pt idx="117">
                  <c:v>105.4</c:v>
                </c:pt>
                <c:pt idx="118">
                  <c:v>106.1</c:v>
                </c:pt>
                <c:pt idx="119">
                  <c:v>104.5</c:v>
                </c:pt>
                <c:pt idx="120">
                  <c:v>103.4</c:v>
                </c:pt>
                <c:pt idx="121">
                  <c:v>102.4</c:v>
                </c:pt>
                <c:pt idx="122">
                  <c:v>103.4</c:v>
                </c:pt>
                <c:pt idx="123">
                  <c:v>104</c:v>
                </c:pt>
                <c:pt idx="124">
                  <c:v>103.8</c:v>
                </c:pt>
                <c:pt idx="125">
                  <c:v>103.9</c:v>
                </c:pt>
                <c:pt idx="126">
                  <c:v>103</c:v>
                </c:pt>
                <c:pt idx="127">
                  <c:v>104.3</c:v>
                </c:pt>
                <c:pt idx="128">
                  <c:v>105.8</c:v>
                </c:pt>
                <c:pt idx="129">
                  <c:v>106</c:v>
                </c:pt>
                <c:pt idx="130">
                  <c:v>107.3</c:v>
                </c:pt>
                <c:pt idx="131">
                  <c:v>107.5</c:v>
                </c:pt>
                <c:pt idx="132">
                  <c:v>107.5</c:v>
                </c:pt>
                <c:pt idx="133">
                  <c:v>107.5</c:v>
                </c:pt>
                <c:pt idx="134">
                  <c:v>109.2</c:v>
                </c:pt>
                <c:pt idx="135">
                  <c:v>108.7</c:v>
                </c:pt>
                <c:pt idx="136">
                  <c:v>110.6</c:v>
                </c:pt>
                <c:pt idx="137">
                  <c:v>110.7</c:v>
                </c:pt>
                <c:pt idx="138">
                  <c:v>111.4</c:v>
                </c:pt>
                <c:pt idx="139">
                  <c:v>112.5</c:v>
                </c:pt>
                <c:pt idx="140">
                  <c:v>113.5</c:v>
                </c:pt>
                <c:pt idx="141">
                  <c:v>114</c:v>
                </c:pt>
                <c:pt idx="142">
                  <c:v>115.3</c:v>
                </c:pt>
                <c:pt idx="143">
                  <c:v>114.9</c:v>
                </c:pt>
                <c:pt idx="144">
                  <c:v>114.2</c:v>
                </c:pt>
                <c:pt idx="145">
                  <c:v>112.6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FB-4C9D-901F-0CADBD05F81C}"/>
            </c:ext>
          </c:extLst>
        </c:ser>
        <c:ser>
          <c:idx val="2"/>
          <c:order val="2"/>
          <c:tx>
            <c:strRef>
              <c:f>'All sectors'!$I$1</c:f>
              <c:strCache>
                <c:ptCount val="1"/>
                <c:pt idx="0">
                  <c:v>Οικονομικό κλίμα Ελλάδα</c:v>
                </c:pt>
              </c:strCache>
            </c:strRef>
          </c:tx>
          <c:spPr>
            <a:ln w="34925" cap="rnd">
              <a:solidFill>
                <a:srgbClr val="9E933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sectors'!$I$255:$I$400</c:f>
              <c:numCache>
                <c:formatCode>0.0</c:formatCode>
                <c:ptCount val="146"/>
                <c:pt idx="0">
                  <c:v>102.7</c:v>
                </c:pt>
                <c:pt idx="1">
                  <c:v>105.5</c:v>
                </c:pt>
                <c:pt idx="2">
                  <c:v>105.8</c:v>
                </c:pt>
                <c:pt idx="3">
                  <c:v>107.3</c:v>
                </c:pt>
                <c:pt idx="4">
                  <c:v>108.1</c:v>
                </c:pt>
                <c:pt idx="5">
                  <c:v>108.4</c:v>
                </c:pt>
                <c:pt idx="6">
                  <c:v>107.7</c:v>
                </c:pt>
                <c:pt idx="7">
                  <c:v>109.9</c:v>
                </c:pt>
                <c:pt idx="8">
                  <c:v>109.6</c:v>
                </c:pt>
                <c:pt idx="9">
                  <c:v>109.1</c:v>
                </c:pt>
                <c:pt idx="10">
                  <c:v>109.3</c:v>
                </c:pt>
                <c:pt idx="11">
                  <c:v>109.1</c:v>
                </c:pt>
                <c:pt idx="12">
                  <c:v>108.1</c:v>
                </c:pt>
                <c:pt idx="13">
                  <c:v>110.6</c:v>
                </c:pt>
                <c:pt idx="14">
                  <c:v>112.9</c:v>
                </c:pt>
                <c:pt idx="15">
                  <c:v>111.7</c:v>
                </c:pt>
                <c:pt idx="16">
                  <c:v>110.2</c:v>
                </c:pt>
                <c:pt idx="17">
                  <c:v>110.8</c:v>
                </c:pt>
                <c:pt idx="18">
                  <c:v>111.5</c:v>
                </c:pt>
                <c:pt idx="19">
                  <c:v>112.7</c:v>
                </c:pt>
                <c:pt idx="20">
                  <c:v>110.6</c:v>
                </c:pt>
                <c:pt idx="21">
                  <c:v>109.3</c:v>
                </c:pt>
                <c:pt idx="22">
                  <c:v>107.9</c:v>
                </c:pt>
                <c:pt idx="23">
                  <c:v>106.9</c:v>
                </c:pt>
                <c:pt idx="24">
                  <c:v>107.8</c:v>
                </c:pt>
                <c:pt idx="25">
                  <c:v>105.6</c:v>
                </c:pt>
                <c:pt idx="26">
                  <c:v>105.2</c:v>
                </c:pt>
                <c:pt idx="27">
                  <c:v>102.6</c:v>
                </c:pt>
                <c:pt idx="28">
                  <c:v>103</c:v>
                </c:pt>
                <c:pt idx="29">
                  <c:v>102.6</c:v>
                </c:pt>
                <c:pt idx="30">
                  <c:v>102.4</c:v>
                </c:pt>
                <c:pt idx="31">
                  <c:v>98.2</c:v>
                </c:pt>
                <c:pt idx="32">
                  <c:v>93.6</c:v>
                </c:pt>
                <c:pt idx="33">
                  <c:v>90.4</c:v>
                </c:pt>
                <c:pt idx="34">
                  <c:v>83.8</c:v>
                </c:pt>
                <c:pt idx="35">
                  <c:v>81.7</c:v>
                </c:pt>
                <c:pt idx="36">
                  <c:v>77.3</c:v>
                </c:pt>
                <c:pt idx="37">
                  <c:v>74.900000000000006</c:v>
                </c:pt>
                <c:pt idx="38">
                  <c:v>76.099999999999994</c:v>
                </c:pt>
                <c:pt idx="39">
                  <c:v>78.099999999999994</c:v>
                </c:pt>
                <c:pt idx="40">
                  <c:v>84.1</c:v>
                </c:pt>
                <c:pt idx="41">
                  <c:v>82.8</c:v>
                </c:pt>
                <c:pt idx="42">
                  <c:v>83.3</c:v>
                </c:pt>
                <c:pt idx="43">
                  <c:v>86.8</c:v>
                </c:pt>
                <c:pt idx="44">
                  <c:v>90</c:v>
                </c:pt>
                <c:pt idx="45">
                  <c:v>87.5</c:v>
                </c:pt>
                <c:pt idx="46">
                  <c:v>87.1</c:v>
                </c:pt>
                <c:pt idx="47">
                  <c:v>87.7</c:v>
                </c:pt>
                <c:pt idx="48">
                  <c:v>85</c:v>
                </c:pt>
                <c:pt idx="49">
                  <c:v>83.4</c:v>
                </c:pt>
                <c:pt idx="50">
                  <c:v>83.1</c:v>
                </c:pt>
                <c:pt idx="51">
                  <c:v>78.3</c:v>
                </c:pt>
                <c:pt idx="52">
                  <c:v>80</c:v>
                </c:pt>
                <c:pt idx="53">
                  <c:v>81.900000000000006</c:v>
                </c:pt>
                <c:pt idx="54">
                  <c:v>82.5</c:v>
                </c:pt>
                <c:pt idx="55">
                  <c:v>82.1</c:v>
                </c:pt>
                <c:pt idx="56">
                  <c:v>83.1</c:v>
                </c:pt>
                <c:pt idx="57">
                  <c:v>82.7</c:v>
                </c:pt>
                <c:pt idx="58">
                  <c:v>82.3</c:v>
                </c:pt>
                <c:pt idx="59">
                  <c:v>84.3</c:v>
                </c:pt>
                <c:pt idx="60">
                  <c:v>86.8</c:v>
                </c:pt>
                <c:pt idx="61">
                  <c:v>86</c:v>
                </c:pt>
                <c:pt idx="62">
                  <c:v>82.4</c:v>
                </c:pt>
                <c:pt idx="63">
                  <c:v>82.2</c:v>
                </c:pt>
                <c:pt idx="64">
                  <c:v>79</c:v>
                </c:pt>
                <c:pt idx="65">
                  <c:v>79.8</c:v>
                </c:pt>
                <c:pt idx="66">
                  <c:v>82.2</c:v>
                </c:pt>
                <c:pt idx="67">
                  <c:v>79.400000000000006</c:v>
                </c:pt>
                <c:pt idx="68">
                  <c:v>77.3</c:v>
                </c:pt>
                <c:pt idx="69">
                  <c:v>78.3</c:v>
                </c:pt>
                <c:pt idx="70">
                  <c:v>79.8</c:v>
                </c:pt>
                <c:pt idx="71">
                  <c:v>78.900000000000006</c:v>
                </c:pt>
                <c:pt idx="72">
                  <c:v>79.099999999999994</c:v>
                </c:pt>
                <c:pt idx="73">
                  <c:v>79.900000000000006</c:v>
                </c:pt>
                <c:pt idx="74">
                  <c:v>81.3</c:v>
                </c:pt>
                <c:pt idx="75">
                  <c:v>80.099999999999994</c:v>
                </c:pt>
                <c:pt idx="76">
                  <c:v>78</c:v>
                </c:pt>
                <c:pt idx="77">
                  <c:v>80</c:v>
                </c:pt>
                <c:pt idx="78">
                  <c:v>80.7</c:v>
                </c:pt>
                <c:pt idx="79">
                  <c:v>80</c:v>
                </c:pt>
                <c:pt idx="80">
                  <c:v>79.900000000000006</c:v>
                </c:pt>
                <c:pt idx="81">
                  <c:v>82.8</c:v>
                </c:pt>
                <c:pt idx="82">
                  <c:v>87.8</c:v>
                </c:pt>
                <c:pt idx="83">
                  <c:v>86.7</c:v>
                </c:pt>
                <c:pt idx="84">
                  <c:v>88</c:v>
                </c:pt>
                <c:pt idx="85">
                  <c:v>89.1</c:v>
                </c:pt>
                <c:pt idx="86">
                  <c:v>90.2</c:v>
                </c:pt>
                <c:pt idx="87">
                  <c:v>95</c:v>
                </c:pt>
                <c:pt idx="88">
                  <c:v>95</c:v>
                </c:pt>
                <c:pt idx="89">
                  <c:v>93</c:v>
                </c:pt>
                <c:pt idx="90">
                  <c:v>90.7</c:v>
                </c:pt>
                <c:pt idx="91">
                  <c:v>94.6</c:v>
                </c:pt>
                <c:pt idx="92">
                  <c:v>92.6</c:v>
                </c:pt>
                <c:pt idx="93">
                  <c:v>92.4</c:v>
                </c:pt>
                <c:pt idx="94">
                  <c:v>92.2</c:v>
                </c:pt>
                <c:pt idx="95">
                  <c:v>93.9</c:v>
                </c:pt>
                <c:pt idx="96">
                  <c:v>96.2</c:v>
                </c:pt>
                <c:pt idx="97">
                  <c:v>98.9</c:v>
                </c:pt>
                <c:pt idx="98">
                  <c:v>96.8</c:v>
                </c:pt>
                <c:pt idx="99">
                  <c:v>100.5</c:v>
                </c:pt>
                <c:pt idx="100">
                  <c:v>105.4</c:v>
                </c:pt>
                <c:pt idx="101">
                  <c:v>104.4</c:v>
                </c:pt>
                <c:pt idx="102">
                  <c:v>103.4</c:v>
                </c:pt>
                <c:pt idx="103">
                  <c:v>100.6</c:v>
                </c:pt>
                <c:pt idx="104">
                  <c:v>103.6</c:v>
                </c:pt>
                <c:pt idx="105">
                  <c:v>104.1</c:v>
                </c:pt>
                <c:pt idx="106">
                  <c:v>100.3</c:v>
                </c:pt>
                <c:pt idx="107">
                  <c:v>96.4</c:v>
                </c:pt>
                <c:pt idx="108">
                  <c:v>99.2</c:v>
                </c:pt>
                <c:pt idx="109">
                  <c:v>97.7</c:v>
                </c:pt>
                <c:pt idx="110">
                  <c:v>93.7</c:v>
                </c:pt>
                <c:pt idx="111">
                  <c:v>92.3</c:v>
                </c:pt>
                <c:pt idx="112">
                  <c:v>91.5</c:v>
                </c:pt>
                <c:pt idx="113">
                  <c:v>82.1</c:v>
                </c:pt>
                <c:pt idx="114">
                  <c:v>76</c:v>
                </c:pt>
                <c:pt idx="115">
                  <c:v>84</c:v>
                </c:pt>
                <c:pt idx="116">
                  <c:v>87.4</c:v>
                </c:pt>
                <c:pt idx="117">
                  <c:v>87.5</c:v>
                </c:pt>
                <c:pt idx="118">
                  <c:v>87.9</c:v>
                </c:pt>
                <c:pt idx="119">
                  <c:v>92.1</c:v>
                </c:pt>
                <c:pt idx="120">
                  <c:v>89.4</c:v>
                </c:pt>
                <c:pt idx="121">
                  <c:v>90.6</c:v>
                </c:pt>
                <c:pt idx="122">
                  <c:v>90.8</c:v>
                </c:pt>
                <c:pt idx="123">
                  <c:v>90.2</c:v>
                </c:pt>
                <c:pt idx="124">
                  <c:v>90.2</c:v>
                </c:pt>
                <c:pt idx="125">
                  <c:v>91.5</c:v>
                </c:pt>
                <c:pt idx="126">
                  <c:v>93.1</c:v>
                </c:pt>
                <c:pt idx="127">
                  <c:v>91.9</c:v>
                </c:pt>
                <c:pt idx="128">
                  <c:v>94.4</c:v>
                </c:pt>
                <c:pt idx="129">
                  <c:v>93</c:v>
                </c:pt>
                <c:pt idx="130">
                  <c:v>95.3</c:v>
                </c:pt>
                <c:pt idx="131">
                  <c:v>95.3</c:v>
                </c:pt>
                <c:pt idx="132">
                  <c:v>93.1</c:v>
                </c:pt>
                <c:pt idx="133">
                  <c:v>93.6</c:v>
                </c:pt>
                <c:pt idx="134">
                  <c:v>95.2</c:v>
                </c:pt>
                <c:pt idx="135">
                  <c:v>93.4</c:v>
                </c:pt>
                <c:pt idx="136">
                  <c:v>94.2</c:v>
                </c:pt>
                <c:pt idx="137">
                  <c:v>98.4</c:v>
                </c:pt>
                <c:pt idx="138">
                  <c:v>99.2</c:v>
                </c:pt>
                <c:pt idx="139">
                  <c:v>100.8</c:v>
                </c:pt>
                <c:pt idx="140">
                  <c:v>98.5</c:v>
                </c:pt>
                <c:pt idx="141">
                  <c:v>98.6</c:v>
                </c:pt>
                <c:pt idx="142">
                  <c:v>101.3</c:v>
                </c:pt>
                <c:pt idx="143">
                  <c:v>101.9</c:v>
                </c:pt>
                <c:pt idx="144">
                  <c:v>104.3</c:v>
                </c:pt>
                <c:pt idx="145">
                  <c:v>99.8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FB-4C9D-901F-0CADBD05F81C}"/>
            </c:ext>
          </c:extLst>
        </c:ser>
        <c:ser>
          <c:idx val="3"/>
          <c:order val="3"/>
          <c:tx>
            <c:strRef>
              <c:f>'All sectors'!$J$1</c:f>
              <c:strCache>
                <c:ptCount val="1"/>
                <c:pt idx="0">
                  <c:v> Μέσος Όρος Ελ. (2001-2017)</c:v>
                </c:pt>
              </c:strCache>
            </c:strRef>
          </c:tx>
          <c:spPr>
            <a:ln w="34925" cap="rnd">
              <a:solidFill>
                <a:srgbClr val="CEC998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sectors'!$J$255:$J$400</c:f>
              <c:numCache>
                <c:formatCode>0.0</c:formatCode>
                <c:ptCount val="146"/>
                <c:pt idx="0">
                  <c:v>96.370098039215691</c:v>
                </c:pt>
                <c:pt idx="1">
                  <c:v>96.370098039215691</c:v>
                </c:pt>
                <c:pt idx="2">
                  <c:v>96.370098039215691</c:v>
                </c:pt>
                <c:pt idx="3">
                  <c:v>96.370098039215691</c:v>
                </c:pt>
                <c:pt idx="4">
                  <c:v>96.370098039215691</c:v>
                </c:pt>
                <c:pt idx="5">
                  <c:v>96.370098039215691</c:v>
                </c:pt>
                <c:pt idx="6">
                  <c:v>96.370098039215691</c:v>
                </c:pt>
                <c:pt idx="7">
                  <c:v>96.370098039215691</c:v>
                </c:pt>
                <c:pt idx="8">
                  <c:v>96.370098039215691</c:v>
                </c:pt>
                <c:pt idx="9">
                  <c:v>96.370098039215691</c:v>
                </c:pt>
                <c:pt idx="10">
                  <c:v>96.370098039215691</c:v>
                </c:pt>
                <c:pt idx="11">
                  <c:v>96.370098039215691</c:v>
                </c:pt>
                <c:pt idx="12">
                  <c:v>96.370098039215691</c:v>
                </c:pt>
                <c:pt idx="13">
                  <c:v>96.370098039215691</c:v>
                </c:pt>
                <c:pt idx="14">
                  <c:v>96.370098039215691</c:v>
                </c:pt>
                <c:pt idx="15">
                  <c:v>96.370098039215691</c:v>
                </c:pt>
                <c:pt idx="16">
                  <c:v>96.370098039215691</c:v>
                </c:pt>
                <c:pt idx="17">
                  <c:v>96.370098039215691</c:v>
                </c:pt>
                <c:pt idx="18">
                  <c:v>96.370098039215691</c:v>
                </c:pt>
                <c:pt idx="19">
                  <c:v>96.370098039215691</c:v>
                </c:pt>
                <c:pt idx="20">
                  <c:v>96.370098039215691</c:v>
                </c:pt>
                <c:pt idx="21">
                  <c:v>96.370098039215691</c:v>
                </c:pt>
                <c:pt idx="22">
                  <c:v>96.370098039215691</c:v>
                </c:pt>
                <c:pt idx="23">
                  <c:v>96.370098039215691</c:v>
                </c:pt>
                <c:pt idx="24">
                  <c:v>96.370098039215691</c:v>
                </c:pt>
                <c:pt idx="25">
                  <c:v>96.370098039215691</c:v>
                </c:pt>
                <c:pt idx="26">
                  <c:v>96.370098039215691</c:v>
                </c:pt>
                <c:pt idx="27">
                  <c:v>96.370098039215691</c:v>
                </c:pt>
                <c:pt idx="28">
                  <c:v>96.370098039215691</c:v>
                </c:pt>
                <c:pt idx="29">
                  <c:v>96.370098039215691</c:v>
                </c:pt>
                <c:pt idx="30">
                  <c:v>96.370098039215691</c:v>
                </c:pt>
                <c:pt idx="31">
                  <c:v>96.370098039215691</c:v>
                </c:pt>
                <c:pt idx="32">
                  <c:v>96.370098039215691</c:v>
                </c:pt>
                <c:pt idx="33">
                  <c:v>96.370098039215691</c:v>
                </c:pt>
                <c:pt idx="34">
                  <c:v>96.370098039215691</c:v>
                </c:pt>
                <c:pt idx="35">
                  <c:v>96.370098039215691</c:v>
                </c:pt>
                <c:pt idx="36">
                  <c:v>96.370098039215691</c:v>
                </c:pt>
                <c:pt idx="37">
                  <c:v>96.370098039215691</c:v>
                </c:pt>
                <c:pt idx="38">
                  <c:v>96.370098039215691</c:v>
                </c:pt>
                <c:pt idx="39">
                  <c:v>96.370098039215691</c:v>
                </c:pt>
                <c:pt idx="40">
                  <c:v>96.370098039215691</c:v>
                </c:pt>
                <c:pt idx="41">
                  <c:v>96.370098039215691</c:v>
                </c:pt>
                <c:pt idx="42">
                  <c:v>96.370098039215691</c:v>
                </c:pt>
                <c:pt idx="43">
                  <c:v>96.370098039215691</c:v>
                </c:pt>
                <c:pt idx="44">
                  <c:v>96.370098039215691</c:v>
                </c:pt>
                <c:pt idx="45">
                  <c:v>96.370098039215691</c:v>
                </c:pt>
                <c:pt idx="46">
                  <c:v>96.370098039215691</c:v>
                </c:pt>
                <c:pt idx="47">
                  <c:v>96.370098039215691</c:v>
                </c:pt>
                <c:pt idx="48">
                  <c:v>96.370098039215691</c:v>
                </c:pt>
                <c:pt idx="49">
                  <c:v>96.370098039215691</c:v>
                </c:pt>
                <c:pt idx="50">
                  <c:v>96.370098039215691</c:v>
                </c:pt>
                <c:pt idx="51">
                  <c:v>96.370098039215691</c:v>
                </c:pt>
                <c:pt idx="52">
                  <c:v>96.370098039215691</c:v>
                </c:pt>
                <c:pt idx="53">
                  <c:v>96.370098039215691</c:v>
                </c:pt>
                <c:pt idx="54">
                  <c:v>96.370098039215691</c:v>
                </c:pt>
                <c:pt idx="55">
                  <c:v>96.370098039215691</c:v>
                </c:pt>
                <c:pt idx="56">
                  <c:v>96.370098039215691</c:v>
                </c:pt>
                <c:pt idx="57">
                  <c:v>96.370098039215691</c:v>
                </c:pt>
                <c:pt idx="58">
                  <c:v>96.370098039215691</c:v>
                </c:pt>
                <c:pt idx="59">
                  <c:v>96.370098039215691</c:v>
                </c:pt>
                <c:pt idx="60">
                  <c:v>96.370098039215691</c:v>
                </c:pt>
                <c:pt idx="61">
                  <c:v>96.370098039215691</c:v>
                </c:pt>
                <c:pt idx="62">
                  <c:v>96.370098039215691</c:v>
                </c:pt>
                <c:pt idx="63">
                  <c:v>96.370098039215691</c:v>
                </c:pt>
                <c:pt idx="64">
                  <c:v>96.370098039215691</c:v>
                </c:pt>
                <c:pt idx="65">
                  <c:v>96.370098039215691</c:v>
                </c:pt>
                <c:pt idx="66">
                  <c:v>96.370098039215691</c:v>
                </c:pt>
                <c:pt idx="67">
                  <c:v>96.370098039215691</c:v>
                </c:pt>
                <c:pt idx="68">
                  <c:v>96.370098039215691</c:v>
                </c:pt>
                <c:pt idx="69">
                  <c:v>96.370098039215691</c:v>
                </c:pt>
                <c:pt idx="70">
                  <c:v>96.370098039215691</c:v>
                </c:pt>
                <c:pt idx="71">
                  <c:v>96.370098039215691</c:v>
                </c:pt>
                <c:pt idx="72">
                  <c:v>96.370098039215691</c:v>
                </c:pt>
                <c:pt idx="73">
                  <c:v>96.370098039215691</c:v>
                </c:pt>
                <c:pt idx="74">
                  <c:v>96.370098039215691</c:v>
                </c:pt>
                <c:pt idx="75">
                  <c:v>96.370098039215691</c:v>
                </c:pt>
                <c:pt idx="76">
                  <c:v>96.370098039215691</c:v>
                </c:pt>
                <c:pt idx="77">
                  <c:v>96.370098039215691</c:v>
                </c:pt>
                <c:pt idx="78">
                  <c:v>96.370098039215691</c:v>
                </c:pt>
                <c:pt idx="79">
                  <c:v>96.370098039215691</c:v>
                </c:pt>
                <c:pt idx="80">
                  <c:v>96.370098039215691</c:v>
                </c:pt>
                <c:pt idx="81">
                  <c:v>96.370098039215691</c:v>
                </c:pt>
                <c:pt idx="82">
                  <c:v>96.370098039215691</c:v>
                </c:pt>
                <c:pt idx="83">
                  <c:v>96.370098039215691</c:v>
                </c:pt>
                <c:pt idx="84">
                  <c:v>96.370098039215691</c:v>
                </c:pt>
                <c:pt idx="85">
                  <c:v>96.370098039215691</c:v>
                </c:pt>
                <c:pt idx="86">
                  <c:v>96.370098039215691</c:v>
                </c:pt>
                <c:pt idx="87">
                  <c:v>96.370098039215691</c:v>
                </c:pt>
                <c:pt idx="88">
                  <c:v>96.370098039215691</c:v>
                </c:pt>
                <c:pt idx="89">
                  <c:v>96.370098039215691</c:v>
                </c:pt>
                <c:pt idx="90">
                  <c:v>96.370098039215691</c:v>
                </c:pt>
                <c:pt idx="91">
                  <c:v>96.370098039215691</c:v>
                </c:pt>
                <c:pt idx="92">
                  <c:v>96.370098039215691</c:v>
                </c:pt>
                <c:pt idx="93">
                  <c:v>96.370098039215691</c:v>
                </c:pt>
                <c:pt idx="94">
                  <c:v>96.370098039215691</c:v>
                </c:pt>
                <c:pt idx="95">
                  <c:v>96.370098039215691</c:v>
                </c:pt>
                <c:pt idx="96">
                  <c:v>96.370098039215691</c:v>
                </c:pt>
                <c:pt idx="97">
                  <c:v>96.370098039215691</c:v>
                </c:pt>
                <c:pt idx="98">
                  <c:v>96.370098039215691</c:v>
                </c:pt>
                <c:pt idx="99">
                  <c:v>96.370098039215691</c:v>
                </c:pt>
                <c:pt idx="100">
                  <c:v>96.370098039215691</c:v>
                </c:pt>
                <c:pt idx="101">
                  <c:v>96.370098039215691</c:v>
                </c:pt>
                <c:pt idx="102">
                  <c:v>96.370098039215691</c:v>
                </c:pt>
                <c:pt idx="103">
                  <c:v>96.370098039215691</c:v>
                </c:pt>
                <c:pt idx="104">
                  <c:v>96.370098039215691</c:v>
                </c:pt>
                <c:pt idx="105">
                  <c:v>96.370098039215691</c:v>
                </c:pt>
                <c:pt idx="106">
                  <c:v>96.370098039215691</c:v>
                </c:pt>
                <c:pt idx="107">
                  <c:v>96.370098039215691</c:v>
                </c:pt>
                <c:pt idx="108">
                  <c:v>96.370098039215691</c:v>
                </c:pt>
                <c:pt idx="109">
                  <c:v>96.370098039215691</c:v>
                </c:pt>
                <c:pt idx="110">
                  <c:v>96.370098039215691</c:v>
                </c:pt>
                <c:pt idx="111">
                  <c:v>96.370098039215691</c:v>
                </c:pt>
                <c:pt idx="112">
                  <c:v>96.370098039215691</c:v>
                </c:pt>
                <c:pt idx="113">
                  <c:v>96.370098039215691</c:v>
                </c:pt>
                <c:pt idx="114">
                  <c:v>96.370098039215691</c:v>
                </c:pt>
                <c:pt idx="115">
                  <c:v>96.370098039215691</c:v>
                </c:pt>
                <c:pt idx="116">
                  <c:v>96.370098039215691</c:v>
                </c:pt>
                <c:pt idx="117">
                  <c:v>96.370098039215691</c:v>
                </c:pt>
                <c:pt idx="118">
                  <c:v>96.370098039215691</c:v>
                </c:pt>
                <c:pt idx="119">
                  <c:v>96.370098039215691</c:v>
                </c:pt>
                <c:pt idx="120">
                  <c:v>96.370098039215691</c:v>
                </c:pt>
                <c:pt idx="121">
                  <c:v>96.370098039215691</c:v>
                </c:pt>
                <c:pt idx="122">
                  <c:v>96.370098039215691</c:v>
                </c:pt>
                <c:pt idx="123">
                  <c:v>96.370098039215691</c:v>
                </c:pt>
                <c:pt idx="124">
                  <c:v>96.370098039215691</c:v>
                </c:pt>
                <c:pt idx="125">
                  <c:v>96.370098039215691</c:v>
                </c:pt>
                <c:pt idx="126">
                  <c:v>96.370098039215691</c:v>
                </c:pt>
                <c:pt idx="127">
                  <c:v>96.370098039215691</c:v>
                </c:pt>
                <c:pt idx="128">
                  <c:v>96.370098039215691</c:v>
                </c:pt>
                <c:pt idx="129">
                  <c:v>96.370098039215691</c:v>
                </c:pt>
                <c:pt idx="130">
                  <c:v>96.370098039215691</c:v>
                </c:pt>
                <c:pt idx="131">
                  <c:v>96.370098039215691</c:v>
                </c:pt>
                <c:pt idx="132">
                  <c:v>96.370098039215691</c:v>
                </c:pt>
                <c:pt idx="133">
                  <c:v>96.370098039215691</c:v>
                </c:pt>
                <c:pt idx="134">
                  <c:v>96.370098039215691</c:v>
                </c:pt>
                <c:pt idx="135">
                  <c:v>96.370098039215691</c:v>
                </c:pt>
                <c:pt idx="136">
                  <c:v>96.370098039215691</c:v>
                </c:pt>
                <c:pt idx="137">
                  <c:v>96.370098039215691</c:v>
                </c:pt>
                <c:pt idx="138">
                  <c:v>96.370098039215691</c:v>
                </c:pt>
                <c:pt idx="139">
                  <c:v>96.370098039215691</c:v>
                </c:pt>
                <c:pt idx="140">
                  <c:v>96.370098039215691</c:v>
                </c:pt>
                <c:pt idx="141">
                  <c:v>96.370098039215691</c:v>
                </c:pt>
                <c:pt idx="142">
                  <c:v>96.370098039215691</c:v>
                </c:pt>
                <c:pt idx="143">
                  <c:v>96.370098039215691</c:v>
                </c:pt>
                <c:pt idx="144">
                  <c:v>96.370098039215691</c:v>
                </c:pt>
                <c:pt idx="145">
                  <c:v>96.370098039215691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FB-4C9D-901F-0CADBD05F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296960"/>
        <c:axId val="96298496"/>
      </c:lineChart>
      <c:dateAx>
        <c:axId val="96296960"/>
        <c:scaling>
          <c:orientation val="minMax"/>
          <c:max val="43160"/>
          <c:min val="39142"/>
        </c:scaling>
        <c:delete val="0"/>
        <c:axPos val="b"/>
        <c:numFmt formatCode="[$-408]mmm/yy;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96298496"/>
        <c:crosses val="autoZero"/>
        <c:auto val="1"/>
        <c:lblOffset val="100"/>
        <c:baseTimeUnit val="months"/>
        <c:majorUnit val="6"/>
        <c:majorTimeUnit val="months"/>
      </c:dateAx>
      <c:valAx>
        <c:axId val="9629849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9629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31692433194017E-2"/>
          <c:y val="8.757048843397601E-2"/>
          <c:w val="0.87774226433779623"/>
          <c:h val="0.68835421501439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'[nama_10_gdp (3).xlsx]Sheet1'!$B$43</c:f>
              <c:strCache>
                <c:ptCount val="1"/>
                <c:pt idx="0">
                  <c:v>Ελλάδα</c:v>
                </c:pt>
              </c:strCache>
            </c:strRef>
          </c:tx>
          <c:spPr>
            <a:solidFill>
              <a:srgbClr val="9E93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ED5-4C91-B759-620F2582D961}"/>
              </c:ext>
            </c:extLst>
          </c:dPt>
          <c:cat>
            <c:strRef>
              <c:f>'[nama_10_gdp (3).xlsx]Sheet1'!$M$42:$T$42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'[nama_10_gdp (3).xlsx]Sheet1'!$M$43:$T$43</c:f>
              <c:numCache>
                <c:formatCode>0.0%</c:formatCode>
                <c:ptCount val="8"/>
                <c:pt idx="0">
                  <c:v>9.227333128505549E-3</c:v>
                </c:pt>
                <c:pt idx="1">
                  <c:v>6.0168631437943752E-5</c:v>
                </c:pt>
                <c:pt idx="2">
                  <c:v>2.9959911130494213E-3</c:v>
                </c:pt>
                <c:pt idx="3">
                  <c:v>4.3345567530586777E-3</c:v>
                </c:pt>
                <c:pt idx="4">
                  <c:v>2.3520727549720229E-2</c:v>
                </c:pt>
                <c:pt idx="5">
                  <c:v>1.0009527405171836E-2</c:v>
                </c:pt>
                <c:pt idx="6">
                  <c:v>-5.7754397453392715E-3</c:v>
                </c:pt>
                <c:pt idx="7">
                  <c:v>2.0611258758064185E-2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5-4C91-B759-620F2582D961}"/>
            </c:ext>
          </c:extLst>
        </c:ser>
        <c:ser>
          <c:idx val="1"/>
          <c:order val="1"/>
          <c:tx>
            <c:strRef>
              <c:f>'[nama_10_gdp (3).xlsx]Sheet1'!$B$44</c:f>
              <c:strCache>
                <c:ptCount val="1"/>
                <c:pt idx="0">
                  <c:v>Πορτογαλία</c:v>
                </c:pt>
              </c:strCache>
            </c:strRef>
          </c:tx>
          <c:spPr>
            <a:solidFill>
              <a:srgbClr val="CEC998"/>
            </a:solidFill>
            <a:ln>
              <a:noFill/>
            </a:ln>
            <a:effectLst/>
          </c:spPr>
          <c:invertIfNegative val="0"/>
          <c:cat>
            <c:strRef>
              <c:f>'[nama_10_gdp (3).xlsx]Sheet1'!$M$42:$T$42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'[nama_10_gdp (3).xlsx]Sheet1'!$M$44:$T$44</c:f>
              <c:numCache>
                <c:formatCode>0.0%</c:formatCode>
                <c:ptCount val="8"/>
                <c:pt idx="0">
                  <c:v>2.5783942960827679E-2</c:v>
                </c:pt>
                <c:pt idx="1">
                  <c:v>2.1018197096867787E-2</c:v>
                </c:pt>
                <c:pt idx="2">
                  <c:v>1.1678060661383795E-2</c:v>
                </c:pt>
                <c:pt idx="3">
                  <c:v>2.6343880893497242E-2</c:v>
                </c:pt>
                <c:pt idx="4">
                  <c:v>1.7139317669030298E-2</c:v>
                </c:pt>
                <c:pt idx="5">
                  <c:v>2.4594852330472525E-2</c:v>
                </c:pt>
                <c:pt idx="6">
                  <c:v>1.7891746059908283E-2</c:v>
                </c:pt>
                <c:pt idx="7">
                  <c:v>3.148662576651258E-2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5-4C91-B759-620F2582D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932688"/>
        <c:axId val="1"/>
      </c:barChart>
      <c:catAx>
        <c:axId val="33593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35932688"/>
        <c:crosses val="autoZero"/>
        <c:crossBetween val="between"/>
        <c:majorUnit val="1.0000000000000002E-2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9034350532753E-2"/>
          <c:y val="0.12078703703703704"/>
          <c:w val="0.86997544670143712"/>
          <c:h val="0.49972423056100168"/>
        </c:manualLayout>
      </c:layout>
      <c:lineChart>
        <c:grouping val="standard"/>
        <c:varyColors val="0"/>
        <c:ser>
          <c:idx val="0"/>
          <c:order val="0"/>
          <c:tx>
            <c:v>Ευρωζώνη</c:v>
          </c:tx>
          <c:spPr>
            <a:ln w="22225" cap="rnd">
              <a:solidFill>
                <a:srgbClr val="CEC998"/>
              </a:solidFill>
              <a:round/>
            </a:ln>
            <a:effectLst/>
          </c:spPr>
          <c:marker>
            <c:symbol val="none"/>
          </c:marker>
          <c:cat>
            <c:strRef>
              <c:f>'fig 3_18 &amp; 3_19'!$P$2:$CV$2</c:f>
              <c:strCache>
                <c:ptCount val="85"/>
                <c:pt idx="0">
                  <c:v>Μαρ. 2011</c:v>
                </c:pt>
                <c:pt idx="1">
                  <c:v>Απρ. 2011</c:v>
                </c:pt>
                <c:pt idx="2">
                  <c:v>Μαι. 2011</c:v>
                </c:pt>
                <c:pt idx="3">
                  <c:v>Ιουν. 2011</c:v>
                </c:pt>
                <c:pt idx="4">
                  <c:v>Ιουλ. 2011</c:v>
                </c:pt>
                <c:pt idx="5">
                  <c:v>Αυγ. 2011</c:v>
                </c:pt>
                <c:pt idx="6">
                  <c:v>Σεπτ. 2011</c:v>
                </c:pt>
                <c:pt idx="7">
                  <c:v>Οκτ. 2011</c:v>
                </c:pt>
                <c:pt idx="8">
                  <c:v>Νοε. 2011</c:v>
                </c:pt>
                <c:pt idx="9">
                  <c:v>Δεκ. 2011</c:v>
                </c:pt>
                <c:pt idx="10">
                  <c:v>Ιαν. 2012</c:v>
                </c:pt>
                <c:pt idx="11">
                  <c:v>Φεβ. 2012</c:v>
                </c:pt>
                <c:pt idx="12">
                  <c:v>Μαρ. 2012</c:v>
                </c:pt>
                <c:pt idx="13">
                  <c:v>Απρ. 2012</c:v>
                </c:pt>
                <c:pt idx="14">
                  <c:v>Μαι. 2012</c:v>
                </c:pt>
                <c:pt idx="15">
                  <c:v>Ιουν. 2012</c:v>
                </c:pt>
                <c:pt idx="16">
                  <c:v>Ιουλ. 2012</c:v>
                </c:pt>
                <c:pt idx="17">
                  <c:v>Αυγ. 2012</c:v>
                </c:pt>
                <c:pt idx="18">
                  <c:v>Σεπτ. 2012</c:v>
                </c:pt>
                <c:pt idx="19">
                  <c:v>Οκτ. 2012</c:v>
                </c:pt>
                <c:pt idx="20">
                  <c:v>Νοε. 2012</c:v>
                </c:pt>
                <c:pt idx="21">
                  <c:v>Δεκ. 2012</c:v>
                </c:pt>
                <c:pt idx="22">
                  <c:v>Ιαν. 2013</c:v>
                </c:pt>
                <c:pt idx="23">
                  <c:v>Φεβ. 2013</c:v>
                </c:pt>
                <c:pt idx="24">
                  <c:v>Μαρ. 2013</c:v>
                </c:pt>
                <c:pt idx="25">
                  <c:v>Απρ. 2013</c:v>
                </c:pt>
                <c:pt idx="26">
                  <c:v>Μαι. 2013</c:v>
                </c:pt>
                <c:pt idx="27">
                  <c:v>Ιουν. 2013</c:v>
                </c:pt>
                <c:pt idx="28">
                  <c:v>Ιουλ. 2013</c:v>
                </c:pt>
                <c:pt idx="29">
                  <c:v>Αυγ. 2013</c:v>
                </c:pt>
                <c:pt idx="30">
                  <c:v>Σεπτ. 2013</c:v>
                </c:pt>
                <c:pt idx="31">
                  <c:v>Οκτ. 2013</c:v>
                </c:pt>
                <c:pt idx="32">
                  <c:v>Νοε. 2013</c:v>
                </c:pt>
                <c:pt idx="33">
                  <c:v>Δεκ. 2013</c:v>
                </c:pt>
                <c:pt idx="34">
                  <c:v>Ιαν. 2014</c:v>
                </c:pt>
                <c:pt idx="35">
                  <c:v>Φεβ. 2014</c:v>
                </c:pt>
                <c:pt idx="36">
                  <c:v>Μαρ. 2014</c:v>
                </c:pt>
                <c:pt idx="37">
                  <c:v>Απρ. 2014</c:v>
                </c:pt>
                <c:pt idx="38">
                  <c:v>Μαι. 2014</c:v>
                </c:pt>
                <c:pt idx="39">
                  <c:v>Ιουν. 2014</c:v>
                </c:pt>
                <c:pt idx="40">
                  <c:v>Ιουλ. 2014</c:v>
                </c:pt>
                <c:pt idx="41">
                  <c:v>Αυγ. 2014</c:v>
                </c:pt>
                <c:pt idx="42">
                  <c:v>Σεπτ. 2014</c:v>
                </c:pt>
                <c:pt idx="43">
                  <c:v>Οκτ. 2014</c:v>
                </c:pt>
                <c:pt idx="44">
                  <c:v>Νοε. 2014</c:v>
                </c:pt>
                <c:pt idx="45">
                  <c:v>Δεκ. 2014</c:v>
                </c:pt>
                <c:pt idx="46">
                  <c:v>Ιαν. 2015</c:v>
                </c:pt>
                <c:pt idx="47">
                  <c:v>Φεβ. 2015</c:v>
                </c:pt>
                <c:pt idx="48">
                  <c:v>Μαρ. 2015</c:v>
                </c:pt>
                <c:pt idx="49">
                  <c:v>Απρ. 2015</c:v>
                </c:pt>
                <c:pt idx="50">
                  <c:v>Μαι. 2015</c:v>
                </c:pt>
                <c:pt idx="51">
                  <c:v>Ιουν. 2015</c:v>
                </c:pt>
                <c:pt idx="52">
                  <c:v>Ιουλ. 2015</c:v>
                </c:pt>
                <c:pt idx="53">
                  <c:v>Αυγ. 2015</c:v>
                </c:pt>
                <c:pt idx="54">
                  <c:v>Σεπτ. 2015</c:v>
                </c:pt>
                <c:pt idx="55">
                  <c:v>Οκτ. 2015</c:v>
                </c:pt>
                <c:pt idx="56">
                  <c:v>Νοε. 2015</c:v>
                </c:pt>
                <c:pt idx="57">
                  <c:v>Δεκ. 2015</c:v>
                </c:pt>
                <c:pt idx="58">
                  <c:v>Ιαν. 2016</c:v>
                </c:pt>
                <c:pt idx="59">
                  <c:v>Φεβ. 2016</c:v>
                </c:pt>
                <c:pt idx="60">
                  <c:v>Μαρ. 2016</c:v>
                </c:pt>
                <c:pt idx="61">
                  <c:v>Απρ. 2016</c:v>
                </c:pt>
                <c:pt idx="62">
                  <c:v>Μαι. 2016</c:v>
                </c:pt>
                <c:pt idx="63">
                  <c:v>Ιουν. 2016</c:v>
                </c:pt>
                <c:pt idx="64">
                  <c:v>Ιουλ. 2016</c:v>
                </c:pt>
                <c:pt idx="65">
                  <c:v>Αυγ. 2016</c:v>
                </c:pt>
                <c:pt idx="66">
                  <c:v>Σεπτ. 2016</c:v>
                </c:pt>
                <c:pt idx="67">
                  <c:v>Οκτ. 2016</c:v>
                </c:pt>
                <c:pt idx="68">
                  <c:v>Νοε. 2016</c:v>
                </c:pt>
                <c:pt idx="69">
                  <c:v>Δεκ. 2016</c:v>
                </c:pt>
                <c:pt idx="70">
                  <c:v>Ιαν. 2017</c:v>
                </c:pt>
                <c:pt idx="71">
                  <c:v>Φεβ. 2017</c:v>
                </c:pt>
                <c:pt idx="72">
                  <c:v>Μαρ. 2017</c:v>
                </c:pt>
                <c:pt idx="73">
                  <c:v>Απρ. 2017</c:v>
                </c:pt>
                <c:pt idx="74">
                  <c:v>Μαι. 2017</c:v>
                </c:pt>
                <c:pt idx="75">
                  <c:v>Ιουν. 2017</c:v>
                </c:pt>
                <c:pt idx="76">
                  <c:v>Ιουλ. 2017</c:v>
                </c:pt>
                <c:pt idx="77">
                  <c:v>Αυγ. 2017</c:v>
                </c:pt>
                <c:pt idx="78">
                  <c:v>Σεπτ. 2017</c:v>
                </c:pt>
                <c:pt idx="79">
                  <c:v>Οκτ. 2017</c:v>
                </c:pt>
                <c:pt idx="80">
                  <c:v>Νοε. 2017</c:v>
                </c:pt>
                <c:pt idx="81">
                  <c:v>Δεκ. 2017</c:v>
                </c:pt>
                <c:pt idx="82">
                  <c:v>Ιαν. 2018</c:v>
                </c:pt>
                <c:pt idx="83">
                  <c:v>Φεβ. 2018</c:v>
                </c:pt>
                <c:pt idx="84">
                  <c:v>Μαρ. 2018</c:v>
                </c:pt>
              </c:strCache>
            </c:strRef>
          </c:cat>
          <c:val>
            <c:numRef>
              <c:f>'fig 3_18 &amp; 3_19'!$P$4:$CV$4</c:f>
              <c:numCache>
                <c:formatCode>0.0%</c:formatCode>
                <c:ptCount val="85"/>
                <c:pt idx="0">
                  <c:v>2.6660933132659687E-2</c:v>
                </c:pt>
                <c:pt idx="1">
                  <c:v>2.8265524625267671E-2</c:v>
                </c:pt>
                <c:pt idx="2">
                  <c:v>2.7165775401069587E-2</c:v>
                </c:pt>
                <c:pt idx="3">
                  <c:v>2.7058823529411778E-2</c:v>
                </c:pt>
                <c:pt idx="4">
                  <c:v>2.5563909774436195E-2</c:v>
                </c:pt>
                <c:pt idx="5">
                  <c:v>2.540465215993129E-2</c:v>
                </c:pt>
                <c:pt idx="6">
                  <c:v>2.9817249118307219E-2</c:v>
                </c:pt>
                <c:pt idx="7">
                  <c:v>3.0257830811847467E-2</c:v>
                </c:pt>
                <c:pt idx="8">
                  <c:v>3.0338513945071414E-2</c:v>
                </c:pt>
                <c:pt idx="9">
                  <c:v>2.7510316368638179E-2</c:v>
                </c:pt>
                <c:pt idx="10">
                  <c:v>2.6537354790578654E-2</c:v>
                </c:pt>
                <c:pt idx="11">
                  <c:v>2.7273692030138949E-2</c:v>
                </c:pt>
                <c:pt idx="12">
                  <c:v>2.6806282722513113E-2</c:v>
                </c:pt>
                <c:pt idx="13">
                  <c:v>2.5718450645564335E-2</c:v>
                </c:pt>
                <c:pt idx="14">
                  <c:v>2.4364847980008215E-2</c:v>
                </c:pt>
                <c:pt idx="15">
                  <c:v>2.3638446318858648E-2</c:v>
                </c:pt>
                <c:pt idx="16">
                  <c:v>2.4193548387096798E-2</c:v>
                </c:pt>
                <c:pt idx="17">
                  <c:v>2.6134225381559691E-2</c:v>
                </c:pt>
                <c:pt idx="18">
                  <c:v>2.6151930261519261E-2</c:v>
                </c:pt>
                <c:pt idx="19">
                  <c:v>2.4922440537745567E-2</c:v>
                </c:pt>
                <c:pt idx="20">
                  <c:v>2.1903089162103422E-2</c:v>
                </c:pt>
                <c:pt idx="21">
                  <c:v>2.2242817423540281E-2</c:v>
                </c:pt>
                <c:pt idx="22">
                  <c:v>1.9829734219269216E-2</c:v>
                </c:pt>
                <c:pt idx="23">
                  <c:v>1.8595041322314022E-2</c:v>
                </c:pt>
                <c:pt idx="24">
                  <c:v>1.7336324699163807E-2</c:v>
                </c:pt>
                <c:pt idx="25">
                  <c:v>1.1775454268602136E-2</c:v>
                </c:pt>
                <c:pt idx="26">
                  <c:v>1.4230534661516627E-2</c:v>
                </c:pt>
                <c:pt idx="27">
                  <c:v>1.6073245167853491E-2</c:v>
                </c:pt>
                <c:pt idx="28">
                  <c:v>1.595255138562213E-2</c:v>
                </c:pt>
                <c:pt idx="29">
                  <c:v>1.3447432762836262E-2</c:v>
                </c:pt>
                <c:pt idx="30">
                  <c:v>1.0922330097087362E-2</c:v>
                </c:pt>
                <c:pt idx="31">
                  <c:v>7.3655534254868727E-3</c:v>
                </c:pt>
                <c:pt idx="32">
                  <c:v>8.5936710140532661E-3</c:v>
                </c:pt>
                <c:pt idx="33">
                  <c:v>8.4617709277727757E-3</c:v>
                </c:pt>
                <c:pt idx="34">
                  <c:v>7.7369439071565804E-3</c:v>
                </c:pt>
                <c:pt idx="35">
                  <c:v>7.0993914807302525E-3</c:v>
                </c:pt>
                <c:pt idx="36">
                  <c:v>4.7113071371290985E-3</c:v>
                </c:pt>
                <c:pt idx="37">
                  <c:v>7.1235075749974293E-3</c:v>
                </c:pt>
                <c:pt idx="38">
                  <c:v>4.9108037682901876E-3</c:v>
                </c:pt>
                <c:pt idx="39">
                  <c:v>5.0060072086503806E-3</c:v>
                </c:pt>
                <c:pt idx="40">
                  <c:v>3.8248616004027147E-3</c:v>
                </c:pt>
                <c:pt idx="41">
                  <c:v>3.618817852834735E-3</c:v>
                </c:pt>
                <c:pt idx="42">
                  <c:v>3.2012805122049559E-3</c:v>
                </c:pt>
                <c:pt idx="43">
                  <c:v>3.806089743589698E-3</c:v>
                </c:pt>
                <c:pt idx="44">
                  <c:v>2.806736166800332E-3</c:v>
                </c:pt>
                <c:pt idx="45">
                  <c:v>-1.6981320547398034E-3</c:v>
                </c:pt>
                <c:pt idx="46">
                  <c:v>-5.9601979997978508E-3</c:v>
                </c:pt>
                <c:pt idx="47">
                  <c:v>-2.7190332326283589E-3</c:v>
                </c:pt>
                <c:pt idx="48">
                  <c:v>-7.9816422228871887E-4</c:v>
                </c:pt>
                <c:pt idx="49">
                  <c:v>9.9621438533623396E-5</c:v>
                </c:pt>
                <c:pt idx="50">
                  <c:v>3.3908447192580377E-3</c:v>
                </c:pt>
                <c:pt idx="51">
                  <c:v>2.191671647738582E-3</c:v>
                </c:pt>
                <c:pt idx="52">
                  <c:v>2.3062268123933598E-3</c:v>
                </c:pt>
                <c:pt idx="53">
                  <c:v>1.3020833333332877E-3</c:v>
                </c:pt>
                <c:pt idx="54">
                  <c:v>-8.9748703629839862E-4</c:v>
                </c:pt>
                <c:pt idx="55">
                  <c:v>1.1973657952504943E-3</c:v>
                </c:pt>
                <c:pt idx="56">
                  <c:v>1.4994002399039532E-3</c:v>
                </c:pt>
                <c:pt idx="57">
                  <c:v>2.3013808284971381E-3</c:v>
                </c:pt>
                <c:pt idx="58">
                  <c:v>3.2520325203251339E-3</c:v>
                </c:pt>
                <c:pt idx="59">
                  <c:v>-1.5146925174190212E-3</c:v>
                </c:pt>
                <c:pt idx="60">
                  <c:v>-3.9940089865208439E-4</c:v>
                </c:pt>
                <c:pt idx="61">
                  <c:v>-2.3906763621874181E-3</c:v>
                </c:pt>
                <c:pt idx="62">
                  <c:v>-9.9393698439513285E-4</c:v>
                </c:pt>
                <c:pt idx="63">
                  <c:v>7.9522862823074069E-4</c:v>
                </c:pt>
                <c:pt idx="64">
                  <c:v>1.6006402561025491E-3</c:v>
                </c:pt>
                <c:pt idx="65">
                  <c:v>2.4007202160647684E-3</c:v>
                </c:pt>
                <c:pt idx="66">
                  <c:v>4.0922247729313962E-3</c:v>
                </c:pt>
                <c:pt idx="67">
                  <c:v>5.0827187562287315E-3</c:v>
                </c:pt>
                <c:pt idx="68">
                  <c:v>5.6891905379779159E-3</c:v>
                </c:pt>
                <c:pt idx="69">
                  <c:v>1.1380652890086858E-2</c:v>
                </c:pt>
                <c:pt idx="70">
                  <c:v>1.7625607779578556E-2</c:v>
                </c:pt>
                <c:pt idx="71">
                  <c:v>1.982200647249199E-2</c:v>
                </c:pt>
                <c:pt idx="72">
                  <c:v>1.5383078613525185E-2</c:v>
                </c:pt>
                <c:pt idx="73">
                  <c:v>1.8871692461308043E-2</c:v>
                </c:pt>
                <c:pt idx="74">
                  <c:v>1.4028454880111396E-2</c:v>
                </c:pt>
                <c:pt idx="75">
                  <c:v>1.2614223281684505E-2</c:v>
                </c:pt>
                <c:pt idx="76">
                  <c:v>1.3184178985217669E-2</c:v>
                </c:pt>
                <c:pt idx="77">
                  <c:v>1.4968566011376111E-2</c:v>
                </c:pt>
                <c:pt idx="78">
                  <c:v>1.5308151093439427E-2</c:v>
                </c:pt>
                <c:pt idx="79">
                  <c:v>1.3782845810609822E-2</c:v>
                </c:pt>
                <c:pt idx="80">
                  <c:v>1.5383088527193303E-2</c:v>
                </c:pt>
                <c:pt idx="81">
                  <c:v>1.352285065640119E-2</c:v>
                </c:pt>
                <c:pt idx="82">
                  <c:v>1.3139558033048053E-2</c:v>
                </c:pt>
                <c:pt idx="83">
                  <c:v>1.130503768345895E-2</c:v>
                </c:pt>
                <c:pt idx="84">
                  <c:v>1.3379242498770283E-2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26-4D85-9C99-6E6400B9211C}"/>
            </c:ext>
          </c:extLst>
        </c:ser>
        <c:ser>
          <c:idx val="1"/>
          <c:order val="1"/>
          <c:tx>
            <c:v>Ελλάδα</c:v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cat>
            <c:strRef>
              <c:f>'fig 3_18 &amp; 3_19'!$P$2:$CV$2</c:f>
              <c:strCache>
                <c:ptCount val="85"/>
                <c:pt idx="0">
                  <c:v>Μαρ. 2011</c:v>
                </c:pt>
                <c:pt idx="1">
                  <c:v>Απρ. 2011</c:v>
                </c:pt>
                <c:pt idx="2">
                  <c:v>Μαι. 2011</c:v>
                </c:pt>
                <c:pt idx="3">
                  <c:v>Ιουν. 2011</c:v>
                </c:pt>
                <c:pt idx="4">
                  <c:v>Ιουλ. 2011</c:v>
                </c:pt>
                <c:pt idx="5">
                  <c:v>Αυγ. 2011</c:v>
                </c:pt>
                <c:pt idx="6">
                  <c:v>Σεπτ. 2011</c:v>
                </c:pt>
                <c:pt idx="7">
                  <c:v>Οκτ. 2011</c:v>
                </c:pt>
                <c:pt idx="8">
                  <c:v>Νοε. 2011</c:v>
                </c:pt>
                <c:pt idx="9">
                  <c:v>Δεκ. 2011</c:v>
                </c:pt>
                <c:pt idx="10">
                  <c:v>Ιαν. 2012</c:v>
                </c:pt>
                <c:pt idx="11">
                  <c:v>Φεβ. 2012</c:v>
                </c:pt>
                <c:pt idx="12">
                  <c:v>Μαρ. 2012</c:v>
                </c:pt>
                <c:pt idx="13">
                  <c:v>Απρ. 2012</c:v>
                </c:pt>
                <c:pt idx="14">
                  <c:v>Μαι. 2012</c:v>
                </c:pt>
                <c:pt idx="15">
                  <c:v>Ιουν. 2012</c:v>
                </c:pt>
                <c:pt idx="16">
                  <c:v>Ιουλ. 2012</c:v>
                </c:pt>
                <c:pt idx="17">
                  <c:v>Αυγ. 2012</c:v>
                </c:pt>
                <c:pt idx="18">
                  <c:v>Σεπτ. 2012</c:v>
                </c:pt>
                <c:pt idx="19">
                  <c:v>Οκτ. 2012</c:v>
                </c:pt>
                <c:pt idx="20">
                  <c:v>Νοε. 2012</c:v>
                </c:pt>
                <c:pt idx="21">
                  <c:v>Δεκ. 2012</c:v>
                </c:pt>
                <c:pt idx="22">
                  <c:v>Ιαν. 2013</c:v>
                </c:pt>
                <c:pt idx="23">
                  <c:v>Φεβ. 2013</c:v>
                </c:pt>
                <c:pt idx="24">
                  <c:v>Μαρ. 2013</c:v>
                </c:pt>
                <c:pt idx="25">
                  <c:v>Απρ. 2013</c:v>
                </c:pt>
                <c:pt idx="26">
                  <c:v>Μαι. 2013</c:v>
                </c:pt>
                <c:pt idx="27">
                  <c:v>Ιουν. 2013</c:v>
                </c:pt>
                <c:pt idx="28">
                  <c:v>Ιουλ. 2013</c:v>
                </c:pt>
                <c:pt idx="29">
                  <c:v>Αυγ. 2013</c:v>
                </c:pt>
                <c:pt idx="30">
                  <c:v>Σεπτ. 2013</c:v>
                </c:pt>
                <c:pt idx="31">
                  <c:v>Οκτ. 2013</c:v>
                </c:pt>
                <c:pt idx="32">
                  <c:v>Νοε. 2013</c:v>
                </c:pt>
                <c:pt idx="33">
                  <c:v>Δεκ. 2013</c:v>
                </c:pt>
                <c:pt idx="34">
                  <c:v>Ιαν. 2014</c:v>
                </c:pt>
                <c:pt idx="35">
                  <c:v>Φεβ. 2014</c:v>
                </c:pt>
                <c:pt idx="36">
                  <c:v>Μαρ. 2014</c:v>
                </c:pt>
                <c:pt idx="37">
                  <c:v>Απρ. 2014</c:v>
                </c:pt>
                <c:pt idx="38">
                  <c:v>Μαι. 2014</c:v>
                </c:pt>
                <c:pt idx="39">
                  <c:v>Ιουν. 2014</c:v>
                </c:pt>
                <c:pt idx="40">
                  <c:v>Ιουλ. 2014</c:v>
                </c:pt>
                <c:pt idx="41">
                  <c:v>Αυγ. 2014</c:v>
                </c:pt>
                <c:pt idx="42">
                  <c:v>Σεπτ. 2014</c:v>
                </c:pt>
                <c:pt idx="43">
                  <c:v>Οκτ. 2014</c:v>
                </c:pt>
                <c:pt idx="44">
                  <c:v>Νοε. 2014</c:v>
                </c:pt>
                <c:pt idx="45">
                  <c:v>Δεκ. 2014</c:v>
                </c:pt>
                <c:pt idx="46">
                  <c:v>Ιαν. 2015</c:v>
                </c:pt>
                <c:pt idx="47">
                  <c:v>Φεβ. 2015</c:v>
                </c:pt>
                <c:pt idx="48">
                  <c:v>Μαρ. 2015</c:v>
                </c:pt>
                <c:pt idx="49">
                  <c:v>Απρ. 2015</c:v>
                </c:pt>
                <c:pt idx="50">
                  <c:v>Μαι. 2015</c:v>
                </c:pt>
                <c:pt idx="51">
                  <c:v>Ιουν. 2015</c:v>
                </c:pt>
                <c:pt idx="52">
                  <c:v>Ιουλ. 2015</c:v>
                </c:pt>
                <c:pt idx="53">
                  <c:v>Αυγ. 2015</c:v>
                </c:pt>
                <c:pt idx="54">
                  <c:v>Σεπτ. 2015</c:v>
                </c:pt>
                <c:pt idx="55">
                  <c:v>Οκτ. 2015</c:v>
                </c:pt>
                <c:pt idx="56">
                  <c:v>Νοε. 2015</c:v>
                </c:pt>
                <c:pt idx="57">
                  <c:v>Δεκ. 2015</c:v>
                </c:pt>
                <c:pt idx="58">
                  <c:v>Ιαν. 2016</c:v>
                </c:pt>
                <c:pt idx="59">
                  <c:v>Φεβ. 2016</c:v>
                </c:pt>
                <c:pt idx="60">
                  <c:v>Μαρ. 2016</c:v>
                </c:pt>
                <c:pt idx="61">
                  <c:v>Απρ. 2016</c:v>
                </c:pt>
                <c:pt idx="62">
                  <c:v>Μαι. 2016</c:v>
                </c:pt>
                <c:pt idx="63">
                  <c:v>Ιουν. 2016</c:v>
                </c:pt>
                <c:pt idx="64">
                  <c:v>Ιουλ. 2016</c:v>
                </c:pt>
                <c:pt idx="65">
                  <c:v>Αυγ. 2016</c:v>
                </c:pt>
                <c:pt idx="66">
                  <c:v>Σεπτ. 2016</c:v>
                </c:pt>
                <c:pt idx="67">
                  <c:v>Οκτ. 2016</c:v>
                </c:pt>
                <c:pt idx="68">
                  <c:v>Νοε. 2016</c:v>
                </c:pt>
                <c:pt idx="69">
                  <c:v>Δεκ. 2016</c:v>
                </c:pt>
                <c:pt idx="70">
                  <c:v>Ιαν. 2017</c:v>
                </c:pt>
                <c:pt idx="71">
                  <c:v>Φεβ. 2017</c:v>
                </c:pt>
                <c:pt idx="72">
                  <c:v>Μαρ. 2017</c:v>
                </c:pt>
                <c:pt idx="73">
                  <c:v>Απρ. 2017</c:v>
                </c:pt>
                <c:pt idx="74">
                  <c:v>Μαι. 2017</c:v>
                </c:pt>
                <c:pt idx="75">
                  <c:v>Ιουν. 2017</c:v>
                </c:pt>
                <c:pt idx="76">
                  <c:v>Ιουλ. 2017</c:v>
                </c:pt>
                <c:pt idx="77">
                  <c:v>Αυγ. 2017</c:v>
                </c:pt>
                <c:pt idx="78">
                  <c:v>Σεπτ. 2017</c:v>
                </c:pt>
                <c:pt idx="79">
                  <c:v>Οκτ. 2017</c:v>
                </c:pt>
                <c:pt idx="80">
                  <c:v>Νοε. 2017</c:v>
                </c:pt>
                <c:pt idx="81">
                  <c:v>Δεκ. 2017</c:v>
                </c:pt>
                <c:pt idx="82">
                  <c:v>Ιαν. 2018</c:v>
                </c:pt>
                <c:pt idx="83">
                  <c:v>Φεβ. 2018</c:v>
                </c:pt>
                <c:pt idx="84">
                  <c:v>Μαρ. 2018</c:v>
                </c:pt>
              </c:strCache>
            </c:strRef>
          </c:cat>
          <c:val>
            <c:numRef>
              <c:f>'fig 3_18 &amp; 3_19'!$P$5:$CV$5</c:f>
              <c:numCache>
                <c:formatCode>0.0%</c:formatCode>
                <c:ptCount val="85"/>
                <c:pt idx="0">
                  <c:v>4.2991035044824766E-2</c:v>
                </c:pt>
                <c:pt idx="1">
                  <c:v>3.6928959549205088E-2</c:v>
                </c:pt>
                <c:pt idx="2">
                  <c:v>3.1253120319520669E-2</c:v>
                </c:pt>
                <c:pt idx="3">
                  <c:v>3.0906181236247141E-2</c:v>
                </c:pt>
                <c:pt idx="4">
                  <c:v>2.1094927172275325E-2</c:v>
                </c:pt>
                <c:pt idx="5">
                  <c:v>1.4168606416354533E-2</c:v>
                </c:pt>
                <c:pt idx="6">
                  <c:v>2.889771598808338E-2</c:v>
                </c:pt>
                <c:pt idx="7">
                  <c:v>2.8562927700089214E-2</c:v>
                </c:pt>
                <c:pt idx="8">
                  <c:v>2.8404592240696656E-2</c:v>
                </c:pt>
                <c:pt idx="9">
                  <c:v>2.1766965428937197E-2</c:v>
                </c:pt>
                <c:pt idx="10">
                  <c:v>2.0590868397493217E-2</c:v>
                </c:pt>
                <c:pt idx="11">
                  <c:v>1.6735558019961655E-2</c:v>
                </c:pt>
                <c:pt idx="12">
                  <c:v>1.3479195155303865E-2</c:v>
                </c:pt>
                <c:pt idx="13">
                  <c:v>1.5235322658903518E-2</c:v>
                </c:pt>
                <c:pt idx="14">
                  <c:v>9.3919442292796172E-3</c:v>
                </c:pt>
                <c:pt idx="15">
                  <c:v>9.5081012903852138E-3</c:v>
                </c:pt>
                <c:pt idx="16">
                  <c:v>9.0506640432856614E-3</c:v>
                </c:pt>
                <c:pt idx="17">
                  <c:v>1.1475900608721742E-2</c:v>
                </c:pt>
                <c:pt idx="18">
                  <c:v>2.7989576295724956E-3</c:v>
                </c:pt>
                <c:pt idx="19">
                  <c:v>9.2565808504484429E-3</c:v>
                </c:pt>
                <c:pt idx="20">
                  <c:v>4.1381965162160216E-3</c:v>
                </c:pt>
                <c:pt idx="21">
                  <c:v>3.1810294968189542E-3</c:v>
                </c:pt>
                <c:pt idx="22">
                  <c:v>4.8732943469796658E-4</c:v>
                </c:pt>
                <c:pt idx="23">
                  <c:v>1.388200297471498E-3</c:v>
                </c:pt>
                <c:pt idx="24">
                  <c:v>-2.4094063222821894E-3</c:v>
                </c:pt>
                <c:pt idx="25">
                  <c:v>-5.9262091378321979E-3</c:v>
                </c:pt>
                <c:pt idx="26">
                  <c:v>-2.8776978417265914E-3</c:v>
                </c:pt>
                <c:pt idx="27">
                  <c:v>-2.4987986544929446E-3</c:v>
                </c:pt>
                <c:pt idx="28">
                  <c:v>-4.6797309154722605E-3</c:v>
                </c:pt>
                <c:pt idx="29">
                  <c:v>-9.6685082872928572E-3</c:v>
                </c:pt>
                <c:pt idx="30">
                  <c:v>-1.010587102983649E-2</c:v>
                </c:pt>
                <c:pt idx="31">
                  <c:v>-1.8916595012897715E-2</c:v>
                </c:pt>
                <c:pt idx="32">
                  <c:v>-2.8560475368986045E-2</c:v>
                </c:pt>
                <c:pt idx="33">
                  <c:v>-1.8160853271836135E-2</c:v>
                </c:pt>
                <c:pt idx="34">
                  <c:v>-1.4028251339503282E-2</c:v>
                </c:pt>
                <c:pt idx="35">
                  <c:v>-8.6147143281512066E-3</c:v>
                </c:pt>
                <c:pt idx="36">
                  <c:v>-1.4877789585547349E-2</c:v>
                </c:pt>
                <c:pt idx="37">
                  <c:v>-1.586538461538467E-2</c:v>
                </c:pt>
                <c:pt idx="38">
                  <c:v>-2.1356421356421344E-2</c:v>
                </c:pt>
                <c:pt idx="39">
                  <c:v>-1.4644956161480009E-2</c:v>
                </c:pt>
                <c:pt idx="40">
                  <c:v>-8.4239396610833513E-3</c:v>
                </c:pt>
                <c:pt idx="41">
                  <c:v>-2.3909145248056872E-3</c:v>
                </c:pt>
                <c:pt idx="42">
                  <c:v>-1.0986874088478323E-2</c:v>
                </c:pt>
                <c:pt idx="43">
                  <c:v>-1.8015386113545567E-2</c:v>
                </c:pt>
                <c:pt idx="44">
                  <c:v>-1.223362273086025E-2</c:v>
                </c:pt>
                <c:pt idx="45">
                  <c:v>-2.5347426110784922E-2</c:v>
                </c:pt>
                <c:pt idx="46">
                  <c:v>-2.7566446003359276E-2</c:v>
                </c:pt>
                <c:pt idx="47">
                  <c:v>-1.9077107471034867E-2</c:v>
                </c:pt>
                <c:pt idx="48">
                  <c:v>-1.8632931254290535E-2</c:v>
                </c:pt>
                <c:pt idx="49">
                  <c:v>-1.8075232046897843E-2</c:v>
                </c:pt>
                <c:pt idx="50">
                  <c:v>-1.4253415904846189E-2</c:v>
                </c:pt>
                <c:pt idx="51">
                  <c:v>-1.0951403148528311E-2</c:v>
                </c:pt>
                <c:pt idx="52">
                  <c:v>-1.2545688037143239E-2</c:v>
                </c:pt>
                <c:pt idx="53">
                  <c:v>-3.894547633313367E-3</c:v>
                </c:pt>
                <c:pt idx="54">
                  <c:v>-7.6681085332284812E-3</c:v>
                </c:pt>
                <c:pt idx="55">
                  <c:v>-8.9250297500995048E-4</c:v>
                </c:pt>
                <c:pt idx="56">
                  <c:v>-1.0986815821014725E-3</c:v>
                </c:pt>
                <c:pt idx="57">
                  <c:v>3.9160558288984897E-3</c:v>
                </c:pt>
                <c:pt idx="58">
                  <c:v>-1.2192643771591601E-3</c:v>
                </c:pt>
                <c:pt idx="59">
                  <c:v>7.1275837491098048E-4</c:v>
                </c:pt>
                <c:pt idx="60">
                  <c:v>-6.6953132807033829E-3</c:v>
                </c:pt>
                <c:pt idx="61">
                  <c:v>-4.2786069651741974E-3</c:v>
                </c:pt>
                <c:pt idx="62">
                  <c:v>-1.9944156362186162E-3</c:v>
                </c:pt>
                <c:pt idx="63">
                  <c:v>2.2738507167571901E-3</c:v>
                </c:pt>
                <c:pt idx="64">
                  <c:v>2.0008003201280799E-3</c:v>
                </c:pt>
                <c:pt idx="65">
                  <c:v>4.3107769423559577E-3</c:v>
                </c:pt>
                <c:pt idx="66">
                  <c:v>-5.9441252229049211E-4</c:v>
                </c:pt>
                <c:pt idx="67">
                  <c:v>5.756823821339933E-3</c:v>
                </c:pt>
                <c:pt idx="68">
                  <c:v>-1.599840015998508E-3</c:v>
                </c:pt>
                <c:pt idx="69">
                  <c:v>2.900580116023125E-3</c:v>
                </c:pt>
                <c:pt idx="70">
                  <c:v>1.5157680569684731E-2</c:v>
                </c:pt>
                <c:pt idx="71">
                  <c:v>1.4346764346764311E-2</c:v>
                </c:pt>
                <c:pt idx="72">
                  <c:v>1.6700201207243425E-2</c:v>
                </c:pt>
                <c:pt idx="73">
                  <c:v>1.6488458079344518E-2</c:v>
                </c:pt>
                <c:pt idx="74">
                  <c:v>1.4788169464428498E-2</c:v>
                </c:pt>
                <c:pt idx="75">
                  <c:v>9.0747681988558072E-3</c:v>
                </c:pt>
                <c:pt idx="76">
                  <c:v>9.1853035143770138E-3</c:v>
                </c:pt>
                <c:pt idx="77">
                  <c:v>5.8893990816529162E-3</c:v>
                </c:pt>
                <c:pt idx="78">
                  <c:v>1.0408406026962842E-2</c:v>
                </c:pt>
                <c:pt idx="79">
                  <c:v>4.6383104707391582E-3</c:v>
                </c:pt>
                <c:pt idx="80">
                  <c:v>1.051577366049085E-2</c:v>
                </c:pt>
                <c:pt idx="81">
                  <c:v>9.6738805225889991E-3</c:v>
                </c:pt>
                <c:pt idx="82">
                  <c:v>2.1044192804889643E-3</c:v>
                </c:pt>
                <c:pt idx="83">
                  <c:v>4.0124385595346141E-3</c:v>
                </c:pt>
                <c:pt idx="84">
                  <c:v>1.9790223629527295E-3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26-4D85-9C99-6E6400B92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920496"/>
        <c:axId val="1"/>
      </c:lineChart>
      <c:catAx>
        <c:axId val="11299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6"/>
        <c:noMultiLvlLbl val="0"/>
      </c:catAx>
      <c:valAx>
        <c:axId val="1"/>
        <c:scaling>
          <c:orientation val="minMax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2992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190842902846307"/>
          <c:y val="0.9027530361423769"/>
          <c:w val="0.47301737461815546"/>
          <c:h val="6.2258830078784612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469034350532753E-2"/>
          <c:y val="0.12078703703703704"/>
          <c:w val="0.86997544670143712"/>
          <c:h val="0.44604956580577293"/>
        </c:manualLayout>
      </c:layout>
      <c:lineChart>
        <c:grouping val="standard"/>
        <c:varyColors val="0"/>
        <c:ser>
          <c:idx val="1"/>
          <c:order val="0"/>
          <c:tx>
            <c:v>συνολικό επίπεδο τιμών</c:v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cat>
            <c:strRef>
              <c:f>'fig 3_18 &amp; 3_19'!$P$2:$CV$2</c:f>
              <c:strCache>
                <c:ptCount val="85"/>
                <c:pt idx="0">
                  <c:v>Μαρ. 2011</c:v>
                </c:pt>
                <c:pt idx="1">
                  <c:v>Απρ. 2011</c:v>
                </c:pt>
                <c:pt idx="2">
                  <c:v>Μαι. 2011</c:v>
                </c:pt>
                <c:pt idx="3">
                  <c:v>Ιουν. 2011</c:v>
                </c:pt>
                <c:pt idx="4">
                  <c:v>Ιουλ. 2011</c:v>
                </c:pt>
                <c:pt idx="5">
                  <c:v>Αυγ. 2011</c:v>
                </c:pt>
                <c:pt idx="6">
                  <c:v>Σεπτ. 2011</c:v>
                </c:pt>
                <c:pt idx="7">
                  <c:v>Οκτ. 2011</c:v>
                </c:pt>
                <c:pt idx="8">
                  <c:v>Νοε. 2011</c:v>
                </c:pt>
                <c:pt idx="9">
                  <c:v>Δεκ. 2011</c:v>
                </c:pt>
                <c:pt idx="10">
                  <c:v>Ιαν. 2012</c:v>
                </c:pt>
                <c:pt idx="11">
                  <c:v>Φεβ. 2012</c:v>
                </c:pt>
                <c:pt idx="12">
                  <c:v>Μαρ. 2012</c:v>
                </c:pt>
                <c:pt idx="13">
                  <c:v>Απρ. 2012</c:v>
                </c:pt>
                <c:pt idx="14">
                  <c:v>Μαι. 2012</c:v>
                </c:pt>
                <c:pt idx="15">
                  <c:v>Ιουν. 2012</c:v>
                </c:pt>
                <c:pt idx="16">
                  <c:v>Ιουλ. 2012</c:v>
                </c:pt>
                <c:pt idx="17">
                  <c:v>Αυγ. 2012</c:v>
                </c:pt>
                <c:pt idx="18">
                  <c:v>Σεπτ. 2012</c:v>
                </c:pt>
                <c:pt idx="19">
                  <c:v>Οκτ. 2012</c:v>
                </c:pt>
                <c:pt idx="20">
                  <c:v>Νοε. 2012</c:v>
                </c:pt>
                <c:pt idx="21">
                  <c:v>Δεκ. 2012</c:v>
                </c:pt>
                <c:pt idx="22">
                  <c:v>Ιαν. 2013</c:v>
                </c:pt>
                <c:pt idx="23">
                  <c:v>Φεβ. 2013</c:v>
                </c:pt>
                <c:pt idx="24">
                  <c:v>Μαρ. 2013</c:v>
                </c:pt>
                <c:pt idx="25">
                  <c:v>Απρ. 2013</c:v>
                </c:pt>
                <c:pt idx="26">
                  <c:v>Μαι. 2013</c:v>
                </c:pt>
                <c:pt idx="27">
                  <c:v>Ιουν. 2013</c:v>
                </c:pt>
                <c:pt idx="28">
                  <c:v>Ιουλ. 2013</c:v>
                </c:pt>
                <c:pt idx="29">
                  <c:v>Αυγ. 2013</c:v>
                </c:pt>
                <c:pt idx="30">
                  <c:v>Σεπτ. 2013</c:v>
                </c:pt>
                <c:pt idx="31">
                  <c:v>Οκτ. 2013</c:v>
                </c:pt>
                <c:pt idx="32">
                  <c:v>Νοε. 2013</c:v>
                </c:pt>
                <c:pt idx="33">
                  <c:v>Δεκ. 2013</c:v>
                </c:pt>
                <c:pt idx="34">
                  <c:v>Ιαν. 2014</c:v>
                </c:pt>
                <c:pt idx="35">
                  <c:v>Φεβ. 2014</c:v>
                </c:pt>
                <c:pt idx="36">
                  <c:v>Μαρ. 2014</c:v>
                </c:pt>
                <c:pt idx="37">
                  <c:v>Απρ. 2014</c:v>
                </c:pt>
                <c:pt idx="38">
                  <c:v>Μαι. 2014</c:v>
                </c:pt>
                <c:pt idx="39">
                  <c:v>Ιουν. 2014</c:v>
                </c:pt>
                <c:pt idx="40">
                  <c:v>Ιουλ. 2014</c:v>
                </c:pt>
                <c:pt idx="41">
                  <c:v>Αυγ. 2014</c:v>
                </c:pt>
                <c:pt idx="42">
                  <c:v>Σεπτ. 2014</c:v>
                </c:pt>
                <c:pt idx="43">
                  <c:v>Οκτ. 2014</c:v>
                </c:pt>
                <c:pt idx="44">
                  <c:v>Νοε. 2014</c:v>
                </c:pt>
                <c:pt idx="45">
                  <c:v>Δεκ. 2014</c:v>
                </c:pt>
                <c:pt idx="46">
                  <c:v>Ιαν. 2015</c:v>
                </c:pt>
                <c:pt idx="47">
                  <c:v>Φεβ. 2015</c:v>
                </c:pt>
                <c:pt idx="48">
                  <c:v>Μαρ. 2015</c:v>
                </c:pt>
                <c:pt idx="49">
                  <c:v>Απρ. 2015</c:v>
                </c:pt>
                <c:pt idx="50">
                  <c:v>Μαι. 2015</c:v>
                </c:pt>
                <c:pt idx="51">
                  <c:v>Ιουν. 2015</c:v>
                </c:pt>
                <c:pt idx="52">
                  <c:v>Ιουλ. 2015</c:v>
                </c:pt>
                <c:pt idx="53">
                  <c:v>Αυγ. 2015</c:v>
                </c:pt>
                <c:pt idx="54">
                  <c:v>Σεπτ. 2015</c:v>
                </c:pt>
                <c:pt idx="55">
                  <c:v>Οκτ. 2015</c:v>
                </c:pt>
                <c:pt idx="56">
                  <c:v>Νοε. 2015</c:v>
                </c:pt>
                <c:pt idx="57">
                  <c:v>Δεκ. 2015</c:v>
                </c:pt>
                <c:pt idx="58">
                  <c:v>Ιαν. 2016</c:v>
                </c:pt>
                <c:pt idx="59">
                  <c:v>Φεβ. 2016</c:v>
                </c:pt>
                <c:pt idx="60">
                  <c:v>Μαρ. 2016</c:v>
                </c:pt>
                <c:pt idx="61">
                  <c:v>Απρ. 2016</c:v>
                </c:pt>
                <c:pt idx="62">
                  <c:v>Μαι. 2016</c:v>
                </c:pt>
                <c:pt idx="63">
                  <c:v>Ιουν. 2016</c:v>
                </c:pt>
                <c:pt idx="64">
                  <c:v>Ιουλ. 2016</c:v>
                </c:pt>
                <c:pt idx="65">
                  <c:v>Αυγ. 2016</c:v>
                </c:pt>
                <c:pt idx="66">
                  <c:v>Σεπτ. 2016</c:v>
                </c:pt>
                <c:pt idx="67">
                  <c:v>Οκτ. 2016</c:v>
                </c:pt>
                <c:pt idx="68">
                  <c:v>Νοε. 2016</c:v>
                </c:pt>
                <c:pt idx="69">
                  <c:v>Δεκ. 2016</c:v>
                </c:pt>
                <c:pt idx="70">
                  <c:v>Ιαν. 2017</c:v>
                </c:pt>
                <c:pt idx="71">
                  <c:v>Φεβ. 2017</c:v>
                </c:pt>
                <c:pt idx="72">
                  <c:v>Μαρ. 2017</c:v>
                </c:pt>
                <c:pt idx="73">
                  <c:v>Απρ. 2017</c:v>
                </c:pt>
                <c:pt idx="74">
                  <c:v>Μαι. 2017</c:v>
                </c:pt>
                <c:pt idx="75">
                  <c:v>Ιουν. 2017</c:v>
                </c:pt>
                <c:pt idx="76">
                  <c:v>Ιουλ. 2017</c:v>
                </c:pt>
                <c:pt idx="77">
                  <c:v>Αυγ. 2017</c:v>
                </c:pt>
                <c:pt idx="78">
                  <c:v>Σεπτ. 2017</c:v>
                </c:pt>
                <c:pt idx="79">
                  <c:v>Οκτ. 2017</c:v>
                </c:pt>
                <c:pt idx="80">
                  <c:v>Νοε. 2017</c:v>
                </c:pt>
                <c:pt idx="81">
                  <c:v>Δεκ. 2017</c:v>
                </c:pt>
                <c:pt idx="82">
                  <c:v>Ιαν. 2018</c:v>
                </c:pt>
                <c:pt idx="83">
                  <c:v>Φεβ. 2018</c:v>
                </c:pt>
                <c:pt idx="84">
                  <c:v>Μαρ. 2018</c:v>
                </c:pt>
              </c:strCache>
            </c:strRef>
          </c:cat>
          <c:val>
            <c:numRef>
              <c:f>'fig 3_18 &amp; 3_19'!$P$6:$CV$6</c:f>
              <c:numCache>
                <c:formatCode>0.0%</c:formatCode>
                <c:ptCount val="85"/>
                <c:pt idx="0">
                  <c:v>5.0511320007493088E-2</c:v>
                </c:pt>
                <c:pt idx="1">
                  <c:v>4.9627171868314113E-2</c:v>
                </c:pt>
                <c:pt idx="2">
                  <c:v>4.7815659123062654E-2</c:v>
                </c:pt>
                <c:pt idx="3">
                  <c:v>4.6059664686240377E-2</c:v>
                </c:pt>
                <c:pt idx="4">
                  <c:v>4.3215427025856373E-2</c:v>
                </c:pt>
                <c:pt idx="5">
                  <c:v>3.9701183069782153E-2</c:v>
                </c:pt>
                <c:pt idx="6">
                  <c:v>3.7396634151186887E-2</c:v>
                </c:pt>
                <c:pt idx="7">
                  <c:v>3.5410597640510862E-2</c:v>
                </c:pt>
                <c:pt idx="8">
                  <c:v>3.3784699472641087E-2</c:v>
                </c:pt>
                <c:pt idx="9">
                  <c:v>3.1300322217474405E-2</c:v>
                </c:pt>
                <c:pt idx="10">
                  <c:v>2.8920005834193074E-2</c:v>
                </c:pt>
                <c:pt idx="11">
                  <c:v>2.6858454792807396E-2</c:v>
                </c:pt>
                <c:pt idx="12">
                  <c:v>2.4399134802013996E-2</c:v>
                </c:pt>
                <c:pt idx="13">
                  <c:v>2.2591331727822201E-2</c:v>
                </c:pt>
                <c:pt idx="14">
                  <c:v>2.0769567053635443E-2</c:v>
                </c:pt>
                <c:pt idx="15">
                  <c:v>1.8986393724813613E-2</c:v>
                </c:pt>
                <c:pt idx="16">
                  <c:v>1.7982705130731139E-2</c:v>
                </c:pt>
                <c:pt idx="17">
                  <c:v>1.7758312980095076E-2</c:v>
                </c:pt>
                <c:pt idx="18">
                  <c:v>1.558341645021917E-2</c:v>
                </c:pt>
                <c:pt idx="19">
                  <c:v>1.3974554212749108E-2</c:v>
                </c:pt>
                <c:pt idx="20">
                  <c:v>1.195235456904239E-2</c:v>
                </c:pt>
                <c:pt idx="21">
                  <c:v>1.0403526574699203E-2</c:v>
                </c:pt>
                <c:pt idx="22">
                  <c:v>8.7282316611329291E-3</c:v>
                </c:pt>
                <c:pt idx="23">
                  <c:v>7.4492851842587497E-3</c:v>
                </c:pt>
                <c:pt idx="24">
                  <c:v>6.1252350611265783E-3</c:v>
                </c:pt>
                <c:pt idx="25">
                  <c:v>4.3617740780652683E-3</c:v>
                </c:pt>
                <c:pt idx="26">
                  <c:v>3.3393039054814186E-3</c:v>
                </c:pt>
                <c:pt idx="27">
                  <c:v>2.3387289100749047E-3</c:v>
                </c:pt>
                <c:pt idx="28">
                  <c:v>1.1945293301784113E-3</c:v>
                </c:pt>
                <c:pt idx="29">
                  <c:v>-5.6750474448947162E-4</c:v>
                </c:pt>
                <c:pt idx="30">
                  <c:v>-1.642907132773554E-3</c:v>
                </c:pt>
                <c:pt idx="31">
                  <c:v>-3.9906717880524006E-3</c:v>
                </c:pt>
                <c:pt idx="32">
                  <c:v>-6.7155611118192389E-3</c:v>
                </c:pt>
                <c:pt idx="33">
                  <c:v>-8.4940513425404967E-3</c:v>
                </c:pt>
                <c:pt idx="34">
                  <c:v>-9.7036830737239343E-3</c:v>
                </c:pt>
                <c:pt idx="35">
                  <c:v>-1.0537259292525825E-2</c:v>
                </c:pt>
                <c:pt idx="36">
                  <c:v>-1.1576291231131255E-2</c:v>
                </c:pt>
                <c:pt idx="37">
                  <c:v>-1.240455585426063E-2</c:v>
                </c:pt>
                <c:pt idx="38">
                  <c:v>-1.3944449480485193E-2</c:v>
                </c:pt>
                <c:pt idx="39">
                  <c:v>-1.4956629272734114E-2</c:v>
                </c:pt>
                <c:pt idx="40">
                  <c:v>-1.5268646668201706E-2</c:v>
                </c:pt>
                <c:pt idx="41">
                  <c:v>-1.4662180521327775E-2</c:v>
                </c:pt>
                <c:pt idx="42">
                  <c:v>-1.4735597442881261E-2</c:v>
                </c:pt>
                <c:pt idx="43">
                  <c:v>-1.466049670126858E-2</c:v>
                </c:pt>
                <c:pt idx="44">
                  <c:v>-1.3299925648091432E-2</c:v>
                </c:pt>
                <c:pt idx="45">
                  <c:v>-1.389880671800383E-2</c:v>
                </c:pt>
                <c:pt idx="46">
                  <c:v>-1.5026989606658497E-2</c:v>
                </c:pt>
                <c:pt idx="47">
                  <c:v>-1.5898855701898799E-2</c:v>
                </c:pt>
                <c:pt idx="48">
                  <c:v>-1.6211784174294065E-2</c:v>
                </c:pt>
                <c:pt idx="49">
                  <c:v>-1.6395938126920164E-2</c:v>
                </c:pt>
                <c:pt idx="50">
                  <c:v>-1.5804021005955567E-2</c:v>
                </c:pt>
                <c:pt idx="51">
                  <c:v>-1.5496224921542923E-2</c:v>
                </c:pt>
                <c:pt idx="52">
                  <c:v>-1.5839703952881246E-2</c:v>
                </c:pt>
                <c:pt idx="53">
                  <c:v>-1.5965006711923555E-2</c:v>
                </c:pt>
                <c:pt idx="54">
                  <c:v>-1.5688442915652735E-2</c:v>
                </c:pt>
                <c:pt idx="55">
                  <c:v>-1.4261535987441435E-2</c:v>
                </c:pt>
                <c:pt idx="56">
                  <c:v>-1.3333624225044869E-2</c:v>
                </c:pt>
                <c:pt idx="57">
                  <c:v>-1.0895000730071254E-2</c:v>
                </c:pt>
                <c:pt idx="58">
                  <c:v>-8.6994022612212427E-3</c:v>
                </c:pt>
                <c:pt idx="59">
                  <c:v>-7.0502467740590899E-3</c:v>
                </c:pt>
                <c:pt idx="60">
                  <c:v>-6.0554452762601602E-3</c:v>
                </c:pt>
                <c:pt idx="61">
                  <c:v>-4.9057265194498581E-3</c:v>
                </c:pt>
                <c:pt idx="62">
                  <c:v>-3.8841431637308935E-3</c:v>
                </c:pt>
                <c:pt idx="63">
                  <c:v>-2.7820386749571008E-3</c:v>
                </c:pt>
                <c:pt idx="64">
                  <c:v>-1.5698313118511574E-3</c:v>
                </c:pt>
                <c:pt idx="65">
                  <c:v>-8.8605426387871342E-4</c:v>
                </c:pt>
                <c:pt idx="66">
                  <c:v>-2.9657959630054794E-4</c:v>
                </c:pt>
                <c:pt idx="67">
                  <c:v>2.575309700619424E-4</c:v>
                </c:pt>
                <c:pt idx="68">
                  <c:v>2.1576776723718945E-4</c:v>
                </c:pt>
                <c:pt idx="69">
                  <c:v>1.3114479116424241E-4</c:v>
                </c:pt>
                <c:pt idx="70">
                  <c:v>1.4958902034012337E-3</c:v>
                </c:pt>
                <c:pt idx="71">
                  <c:v>2.6320573677223445E-3</c:v>
                </c:pt>
                <c:pt idx="72">
                  <c:v>4.5816835750512449E-3</c:v>
                </c:pt>
                <c:pt idx="73">
                  <c:v>6.3122723287611371E-3</c:v>
                </c:pt>
                <c:pt idx="74">
                  <c:v>7.7108210871483967E-3</c:v>
                </c:pt>
                <c:pt idx="75">
                  <c:v>8.2775642106566148E-3</c:v>
                </c:pt>
                <c:pt idx="76">
                  <c:v>8.8762728101773603E-3</c:v>
                </c:pt>
                <c:pt idx="77">
                  <c:v>9.0078246551187728E-3</c:v>
                </c:pt>
                <c:pt idx="78">
                  <c:v>9.9247262008898846E-3</c:v>
                </c:pt>
                <c:pt idx="79">
                  <c:v>9.8315167550064864E-3</c:v>
                </c:pt>
                <c:pt idx="80">
                  <c:v>1.0841151228047267E-2</c:v>
                </c:pt>
                <c:pt idx="81">
                  <c:v>1.1405592928594423E-2</c:v>
                </c:pt>
                <c:pt idx="82">
                  <c:v>1.0317821154494774E-2</c:v>
                </c:pt>
                <c:pt idx="83">
                  <c:v>9.4566273388923001E-3</c:v>
                </c:pt>
                <c:pt idx="84">
                  <c:v>8.2298624352014089E-3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8E-4815-A5A1-1C7170995D7A}"/>
            </c:ext>
          </c:extLst>
        </c:ser>
        <c:ser>
          <c:idx val="0"/>
          <c:order val="1"/>
          <c:tx>
            <c:v>επίπεδο τιμών χωρίς ενεργειακά αγαθά και με σταθερούς φόρους</c:v>
          </c:tx>
          <c:spPr>
            <a:ln w="22225" cap="rnd">
              <a:solidFill>
                <a:srgbClr val="CEC998"/>
              </a:solidFill>
              <a:round/>
            </a:ln>
            <a:effectLst/>
          </c:spPr>
          <c:marker>
            <c:symbol val="none"/>
          </c:marker>
          <c:cat>
            <c:strRef>
              <c:f>'fig 3_18 &amp; 3_19'!$P$2:$CV$2</c:f>
              <c:strCache>
                <c:ptCount val="85"/>
                <c:pt idx="0">
                  <c:v>Μαρ. 2011</c:v>
                </c:pt>
                <c:pt idx="1">
                  <c:v>Απρ. 2011</c:v>
                </c:pt>
                <c:pt idx="2">
                  <c:v>Μαι. 2011</c:v>
                </c:pt>
                <c:pt idx="3">
                  <c:v>Ιουν. 2011</c:v>
                </c:pt>
                <c:pt idx="4">
                  <c:v>Ιουλ. 2011</c:v>
                </c:pt>
                <c:pt idx="5">
                  <c:v>Αυγ. 2011</c:v>
                </c:pt>
                <c:pt idx="6">
                  <c:v>Σεπτ. 2011</c:v>
                </c:pt>
                <c:pt idx="7">
                  <c:v>Οκτ. 2011</c:v>
                </c:pt>
                <c:pt idx="8">
                  <c:v>Νοε. 2011</c:v>
                </c:pt>
                <c:pt idx="9">
                  <c:v>Δεκ. 2011</c:v>
                </c:pt>
                <c:pt idx="10">
                  <c:v>Ιαν. 2012</c:v>
                </c:pt>
                <c:pt idx="11">
                  <c:v>Φεβ. 2012</c:v>
                </c:pt>
                <c:pt idx="12">
                  <c:v>Μαρ. 2012</c:v>
                </c:pt>
                <c:pt idx="13">
                  <c:v>Απρ. 2012</c:v>
                </c:pt>
                <c:pt idx="14">
                  <c:v>Μαι. 2012</c:v>
                </c:pt>
                <c:pt idx="15">
                  <c:v>Ιουν. 2012</c:v>
                </c:pt>
                <c:pt idx="16">
                  <c:v>Ιουλ. 2012</c:v>
                </c:pt>
                <c:pt idx="17">
                  <c:v>Αυγ. 2012</c:v>
                </c:pt>
                <c:pt idx="18">
                  <c:v>Σεπτ. 2012</c:v>
                </c:pt>
                <c:pt idx="19">
                  <c:v>Οκτ. 2012</c:v>
                </c:pt>
                <c:pt idx="20">
                  <c:v>Νοε. 2012</c:v>
                </c:pt>
                <c:pt idx="21">
                  <c:v>Δεκ. 2012</c:v>
                </c:pt>
                <c:pt idx="22">
                  <c:v>Ιαν. 2013</c:v>
                </c:pt>
                <c:pt idx="23">
                  <c:v>Φεβ. 2013</c:v>
                </c:pt>
                <c:pt idx="24">
                  <c:v>Μαρ. 2013</c:v>
                </c:pt>
                <c:pt idx="25">
                  <c:v>Απρ. 2013</c:v>
                </c:pt>
                <c:pt idx="26">
                  <c:v>Μαι. 2013</c:v>
                </c:pt>
                <c:pt idx="27">
                  <c:v>Ιουν. 2013</c:v>
                </c:pt>
                <c:pt idx="28">
                  <c:v>Ιουλ. 2013</c:v>
                </c:pt>
                <c:pt idx="29">
                  <c:v>Αυγ. 2013</c:v>
                </c:pt>
                <c:pt idx="30">
                  <c:v>Σεπτ. 2013</c:v>
                </c:pt>
                <c:pt idx="31">
                  <c:v>Οκτ. 2013</c:v>
                </c:pt>
                <c:pt idx="32">
                  <c:v>Νοε. 2013</c:v>
                </c:pt>
                <c:pt idx="33">
                  <c:v>Δεκ. 2013</c:v>
                </c:pt>
                <c:pt idx="34">
                  <c:v>Ιαν. 2014</c:v>
                </c:pt>
                <c:pt idx="35">
                  <c:v>Φεβ. 2014</c:v>
                </c:pt>
                <c:pt idx="36">
                  <c:v>Μαρ. 2014</c:v>
                </c:pt>
                <c:pt idx="37">
                  <c:v>Απρ. 2014</c:v>
                </c:pt>
                <c:pt idx="38">
                  <c:v>Μαι. 2014</c:v>
                </c:pt>
                <c:pt idx="39">
                  <c:v>Ιουν. 2014</c:v>
                </c:pt>
                <c:pt idx="40">
                  <c:v>Ιουλ. 2014</c:v>
                </c:pt>
                <c:pt idx="41">
                  <c:v>Αυγ. 2014</c:v>
                </c:pt>
                <c:pt idx="42">
                  <c:v>Σεπτ. 2014</c:v>
                </c:pt>
                <c:pt idx="43">
                  <c:v>Οκτ. 2014</c:v>
                </c:pt>
                <c:pt idx="44">
                  <c:v>Νοε. 2014</c:v>
                </c:pt>
                <c:pt idx="45">
                  <c:v>Δεκ. 2014</c:v>
                </c:pt>
                <c:pt idx="46">
                  <c:v>Ιαν. 2015</c:v>
                </c:pt>
                <c:pt idx="47">
                  <c:v>Φεβ. 2015</c:v>
                </c:pt>
                <c:pt idx="48">
                  <c:v>Μαρ. 2015</c:v>
                </c:pt>
                <c:pt idx="49">
                  <c:v>Απρ. 2015</c:v>
                </c:pt>
                <c:pt idx="50">
                  <c:v>Μαι. 2015</c:v>
                </c:pt>
                <c:pt idx="51">
                  <c:v>Ιουν. 2015</c:v>
                </c:pt>
                <c:pt idx="52">
                  <c:v>Ιουλ. 2015</c:v>
                </c:pt>
                <c:pt idx="53">
                  <c:v>Αυγ. 2015</c:v>
                </c:pt>
                <c:pt idx="54">
                  <c:v>Σεπτ. 2015</c:v>
                </c:pt>
                <c:pt idx="55">
                  <c:v>Οκτ. 2015</c:v>
                </c:pt>
                <c:pt idx="56">
                  <c:v>Νοε. 2015</c:v>
                </c:pt>
                <c:pt idx="57">
                  <c:v>Δεκ. 2015</c:v>
                </c:pt>
                <c:pt idx="58">
                  <c:v>Ιαν. 2016</c:v>
                </c:pt>
                <c:pt idx="59">
                  <c:v>Φεβ. 2016</c:v>
                </c:pt>
                <c:pt idx="60">
                  <c:v>Μαρ. 2016</c:v>
                </c:pt>
                <c:pt idx="61">
                  <c:v>Απρ. 2016</c:v>
                </c:pt>
                <c:pt idx="62">
                  <c:v>Μαι. 2016</c:v>
                </c:pt>
                <c:pt idx="63">
                  <c:v>Ιουν. 2016</c:v>
                </c:pt>
                <c:pt idx="64">
                  <c:v>Ιουλ. 2016</c:v>
                </c:pt>
                <c:pt idx="65">
                  <c:v>Αυγ. 2016</c:v>
                </c:pt>
                <c:pt idx="66">
                  <c:v>Σεπτ. 2016</c:v>
                </c:pt>
                <c:pt idx="67">
                  <c:v>Οκτ. 2016</c:v>
                </c:pt>
                <c:pt idx="68">
                  <c:v>Νοε. 2016</c:v>
                </c:pt>
                <c:pt idx="69">
                  <c:v>Δεκ. 2016</c:v>
                </c:pt>
                <c:pt idx="70">
                  <c:v>Ιαν. 2017</c:v>
                </c:pt>
                <c:pt idx="71">
                  <c:v>Φεβ. 2017</c:v>
                </c:pt>
                <c:pt idx="72">
                  <c:v>Μαρ. 2017</c:v>
                </c:pt>
                <c:pt idx="73">
                  <c:v>Απρ. 2017</c:v>
                </c:pt>
                <c:pt idx="74">
                  <c:v>Μαι. 2017</c:v>
                </c:pt>
                <c:pt idx="75">
                  <c:v>Ιουν. 2017</c:v>
                </c:pt>
                <c:pt idx="76">
                  <c:v>Ιουλ. 2017</c:v>
                </c:pt>
                <c:pt idx="77">
                  <c:v>Αυγ. 2017</c:v>
                </c:pt>
                <c:pt idx="78">
                  <c:v>Σεπτ. 2017</c:v>
                </c:pt>
                <c:pt idx="79">
                  <c:v>Οκτ. 2017</c:v>
                </c:pt>
                <c:pt idx="80">
                  <c:v>Νοε. 2017</c:v>
                </c:pt>
                <c:pt idx="81">
                  <c:v>Δεκ. 2017</c:v>
                </c:pt>
                <c:pt idx="82">
                  <c:v>Ιαν. 2018</c:v>
                </c:pt>
                <c:pt idx="83">
                  <c:v>Φεβ. 2018</c:v>
                </c:pt>
                <c:pt idx="84">
                  <c:v>Μαρ. 2018</c:v>
                </c:pt>
              </c:strCache>
            </c:strRef>
          </c:cat>
          <c:val>
            <c:numRef>
              <c:f>'fig 3_18 &amp; 3_19'!$P$30:$CV$30</c:f>
              <c:numCache>
                <c:formatCode>0.0%</c:formatCode>
                <c:ptCount val="85"/>
                <c:pt idx="0">
                  <c:v>1.712766298819041E-3</c:v>
                </c:pt>
                <c:pt idx="1">
                  <c:v>1.1549847469376462E-3</c:v>
                </c:pt>
                <c:pt idx="2">
                  <c:v>5.1681563339813299E-4</c:v>
                </c:pt>
                <c:pt idx="3">
                  <c:v>-2.8550656271294898E-4</c:v>
                </c:pt>
                <c:pt idx="4">
                  <c:v>-3.1080165940509122E-4</c:v>
                </c:pt>
                <c:pt idx="5">
                  <c:v>-7.9770414057849469E-4</c:v>
                </c:pt>
                <c:pt idx="6">
                  <c:v>-7.2600810697991721E-4</c:v>
                </c:pt>
                <c:pt idx="7">
                  <c:v>-6.1358970643620868E-4</c:v>
                </c:pt>
                <c:pt idx="8">
                  <c:v>-2.5981335890207891E-4</c:v>
                </c:pt>
                <c:pt idx="9">
                  <c:v>-9.1417604692977801E-5</c:v>
                </c:pt>
                <c:pt idx="10">
                  <c:v>8.3428188504924524E-4</c:v>
                </c:pt>
                <c:pt idx="11">
                  <c:v>1.7411772770346723E-3</c:v>
                </c:pt>
                <c:pt idx="12">
                  <c:v>8.6323763903112499E-4</c:v>
                </c:pt>
                <c:pt idx="13">
                  <c:v>4.6319732301866747E-4</c:v>
                </c:pt>
                <c:pt idx="14">
                  <c:v>-3.0284186728490371E-4</c:v>
                </c:pt>
                <c:pt idx="15">
                  <c:v>-1.0139916753511367E-3</c:v>
                </c:pt>
                <c:pt idx="16">
                  <c:v>-1.8914712463960343E-3</c:v>
                </c:pt>
                <c:pt idx="17">
                  <c:v>-2.3865208400449269E-3</c:v>
                </c:pt>
                <c:pt idx="18">
                  <c:v>-3.3111405624078696E-3</c:v>
                </c:pt>
                <c:pt idx="19">
                  <c:v>-4.0422045735085685E-3</c:v>
                </c:pt>
                <c:pt idx="20">
                  <c:v>-5.0766975613662155E-3</c:v>
                </c:pt>
                <c:pt idx="21">
                  <c:v>-5.8631075154493562E-3</c:v>
                </c:pt>
                <c:pt idx="22">
                  <c:v>-6.8997920812056022E-3</c:v>
                </c:pt>
                <c:pt idx="23">
                  <c:v>-7.5001136009858705E-3</c:v>
                </c:pt>
                <c:pt idx="24">
                  <c:v>-7.8594337707005284E-3</c:v>
                </c:pt>
                <c:pt idx="25">
                  <c:v>-8.5026254692141048E-3</c:v>
                </c:pt>
                <c:pt idx="26">
                  <c:v>-8.7085283786296798E-3</c:v>
                </c:pt>
                <c:pt idx="27">
                  <c:v>-9.0746418391890651E-3</c:v>
                </c:pt>
                <c:pt idx="28">
                  <c:v>-9.5621315615402186E-3</c:v>
                </c:pt>
                <c:pt idx="29">
                  <c:v>-9.525709517129782E-3</c:v>
                </c:pt>
                <c:pt idx="30">
                  <c:v>-9.5783710670214427E-3</c:v>
                </c:pt>
                <c:pt idx="31">
                  <c:v>-9.9602497083127167E-3</c:v>
                </c:pt>
                <c:pt idx="32">
                  <c:v>-1.1105518263746708E-2</c:v>
                </c:pt>
                <c:pt idx="33">
                  <c:v>-1.1347071863799308E-2</c:v>
                </c:pt>
                <c:pt idx="34">
                  <c:v>-1.0885923731746563E-2</c:v>
                </c:pt>
                <c:pt idx="35">
                  <c:v>-9.8676857614390275E-3</c:v>
                </c:pt>
                <c:pt idx="36">
                  <c:v>-9.4109766278630304E-3</c:v>
                </c:pt>
                <c:pt idx="37">
                  <c:v>-9.2430803141330935E-3</c:v>
                </c:pt>
                <c:pt idx="38">
                  <c:v>-9.7065144597665836E-3</c:v>
                </c:pt>
                <c:pt idx="39">
                  <c:v>-9.4489236091640904E-3</c:v>
                </c:pt>
                <c:pt idx="40">
                  <c:v>-8.4857598136004932E-3</c:v>
                </c:pt>
                <c:pt idx="41">
                  <c:v>-8.188915691738196E-3</c:v>
                </c:pt>
                <c:pt idx="42">
                  <c:v>-8.6093751398047067E-3</c:v>
                </c:pt>
                <c:pt idx="43">
                  <c:v>-8.7974302318701136E-3</c:v>
                </c:pt>
                <c:pt idx="44">
                  <c:v>-7.3855020688242548E-3</c:v>
                </c:pt>
                <c:pt idx="45">
                  <c:v>-7.5120685370634365E-3</c:v>
                </c:pt>
                <c:pt idx="46">
                  <c:v>-8.1350271780902522E-3</c:v>
                </c:pt>
                <c:pt idx="47">
                  <c:v>-8.6474318992872147E-3</c:v>
                </c:pt>
                <c:pt idx="48">
                  <c:v>-8.723592205349448E-3</c:v>
                </c:pt>
                <c:pt idx="49">
                  <c:v>-8.3866469510805262E-3</c:v>
                </c:pt>
                <c:pt idx="50">
                  <c:v>-7.1698661510825852E-3</c:v>
                </c:pt>
                <c:pt idx="51">
                  <c:v>-6.256658010656644E-3</c:v>
                </c:pt>
                <c:pt idx="52">
                  <c:v>-5.9246532287971646E-3</c:v>
                </c:pt>
                <c:pt idx="53">
                  <c:v>-6.3208969830824248E-3</c:v>
                </c:pt>
                <c:pt idx="54">
                  <c:v>-6.0539491299237162E-3</c:v>
                </c:pt>
                <c:pt idx="55">
                  <c:v>-5.9183859076855742E-3</c:v>
                </c:pt>
                <c:pt idx="56">
                  <c:v>-6.4690882495136715E-3</c:v>
                </c:pt>
                <c:pt idx="57">
                  <c:v>-6.3097855653001141E-3</c:v>
                </c:pt>
                <c:pt idx="58">
                  <c:v>-6.8587395289281686E-3</c:v>
                </c:pt>
                <c:pt idx="59">
                  <c:v>-7.626436090936565E-3</c:v>
                </c:pt>
                <c:pt idx="60">
                  <c:v>-8.7954929772298528E-3</c:v>
                </c:pt>
                <c:pt idx="61">
                  <c:v>-9.8603360180119348E-3</c:v>
                </c:pt>
                <c:pt idx="62">
                  <c:v>-1.1074628648583348E-2</c:v>
                </c:pt>
                <c:pt idx="63">
                  <c:v>-1.2703747279540463E-2</c:v>
                </c:pt>
                <c:pt idx="64">
                  <c:v>-1.4262673892092617E-2</c:v>
                </c:pt>
                <c:pt idx="65">
                  <c:v>-1.3039621110625446E-2</c:v>
                </c:pt>
                <c:pt idx="66">
                  <c:v>-1.2605646705268833E-2</c:v>
                </c:pt>
                <c:pt idx="67">
                  <c:v>-1.1764276447465931E-2</c:v>
                </c:pt>
                <c:pt idx="68">
                  <c:v>-1.1490469144096219E-2</c:v>
                </c:pt>
                <c:pt idx="69">
                  <c:v>-1.1081473098932855E-2</c:v>
                </c:pt>
                <c:pt idx="70">
                  <c:v>-9.8040525782694121E-3</c:v>
                </c:pt>
                <c:pt idx="71">
                  <c:v>-9.2037463868479656E-3</c:v>
                </c:pt>
                <c:pt idx="72">
                  <c:v>-7.6514191378885864E-3</c:v>
                </c:pt>
                <c:pt idx="73">
                  <c:v>-6.2193950908377982E-3</c:v>
                </c:pt>
                <c:pt idx="74">
                  <c:v>-5.006646945598014E-3</c:v>
                </c:pt>
                <c:pt idx="75">
                  <c:v>-3.6240447597847927E-3</c:v>
                </c:pt>
                <c:pt idx="76">
                  <c:v>-2.2648681684995352E-3</c:v>
                </c:pt>
                <c:pt idx="77">
                  <c:v>-3.161112066707062E-3</c:v>
                </c:pt>
                <c:pt idx="78">
                  <c:v>-2.7693798230697831E-3</c:v>
                </c:pt>
                <c:pt idx="79">
                  <c:v>-2.9197364625929332E-3</c:v>
                </c:pt>
                <c:pt idx="80">
                  <c:v>-2.0439624299363802E-3</c:v>
                </c:pt>
                <c:pt idx="81">
                  <c:v>-1.3118227759599359E-3</c:v>
                </c:pt>
                <c:pt idx="82">
                  <c:v>-9.7845212225487191E-4</c:v>
                </c:pt>
                <c:pt idx="83">
                  <c:v>-2.2589561929718229E-4</c:v>
                </c:pt>
                <c:pt idx="84">
                  <c:v>-1.4793365479667469E-5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E-4815-A5A1-1C7170995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9903440"/>
        <c:axId val="1"/>
      </c:lineChart>
      <c:catAx>
        <c:axId val="112990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6"/>
        <c:noMultiLvlLbl val="0"/>
      </c:catAx>
      <c:valAx>
        <c:axId val="1"/>
        <c:scaling>
          <c:orientation val="minMax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29903440"/>
        <c:crosses val="autoZero"/>
        <c:crossBetween val="between"/>
        <c:majorUnit val="2.0000000000000004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6956797320378167E-2"/>
          <c:y val="0.82948738785862708"/>
          <c:w val="0.89851702210571993"/>
          <c:h val="0.147292152984242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10851846023455E-2"/>
          <c:y val="4.3326666542416632E-2"/>
          <c:w val="0.90861003619430791"/>
          <c:h val="0.55145168709581405"/>
        </c:manualLayout>
      </c:layout>
      <c:lineChart>
        <c:grouping val="standard"/>
        <c:varyColors val="0"/>
        <c:ser>
          <c:idx val="0"/>
          <c:order val="0"/>
          <c:tx>
            <c:strRef>
              <c:f>Δείκτες!$C$2</c:f>
              <c:strCache>
                <c:ptCount val="1"/>
                <c:pt idx="0">
                  <c:v>Γενικός Δείκτης Τιμών Χ.Α.</c:v>
                </c:pt>
              </c:strCache>
            </c:strRef>
          </c:tx>
          <c:spPr>
            <a:ln w="28575" cap="rnd">
              <a:solidFill>
                <a:srgbClr val="CEC998"/>
              </a:solidFill>
              <a:round/>
            </a:ln>
            <a:effectLst/>
          </c:spPr>
          <c:marker>
            <c:symbol val="none"/>
          </c:marker>
          <c:cat>
            <c:numRef>
              <c:f>Δείκτες!$B$2811:$B$4068</c:f>
              <c:numCache>
                <c:formatCode>m/d/yyyy</c:formatCode>
                <c:ptCount val="1258"/>
                <c:pt idx="0">
                  <c:v>40907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40976</c:v>
                </c:pt>
                <c:pt idx="48">
                  <c:v>40977</c:v>
                </c:pt>
                <c:pt idx="49">
                  <c:v>40980</c:v>
                </c:pt>
                <c:pt idx="50">
                  <c:v>40981</c:v>
                </c:pt>
                <c:pt idx="51">
                  <c:v>40982</c:v>
                </c:pt>
                <c:pt idx="52">
                  <c:v>40983</c:v>
                </c:pt>
                <c:pt idx="53">
                  <c:v>40984</c:v>
                </c:pt>
                <c:pt idx="54">
                  <c:v>40987</c:v>
                </c:pt>
                <c:pt idx="55">
                  <c:v>40988</c:v>
                </c:pt>
                <c:pt idx="56">
                  <c:v>40989</c:v>
                </c:pt>
                <c:pt idx="57">
                  <c:v>40990</c:v>
                </c:pt>
                <c:pt idx="58">
                  <c:v>40991</c:v>
                </c:pt>
                <c:pt idx="59">
                  <c:v>40994</c:v>
                </c:pt>
                <c:pt idx="60">
                  <c:v>40995</c:v>
                </c:pt>
                <c:pt idx="61">
                  <c:v>40996</c:v>
                </c:pt>
                <c:pt idx="62">
                  <c:v>40997</c:v>
                </c:pt>
                <c:pt idx="63">
                  <c:v>40998</c:v>
                </c:pt>
                <c:pt idx="64">
                  <c:v>41001</c:v>
                </c:pt>
                <c:pt idx="65">
                  <c:v>41002</c:v>
                </c:pt>
                <c:pt idx="66">
                  <c:v>41003</c:v>
                </c:pt>
                <c:pt idx="67">
                  <c:v>41004</c:v>
                </c:pt>
                <c:pt idx="68">
                  <c:v>41009</c:v>
                </c:pt>
                <c:pt idx="69">
                  <c:v>41010</c:v>
                </c:pt>
                <c:pt idx="70">
                  <c:v>41011</c:v>
                </c:pt>
                <c:pt idx="71">
                  <c:v>41016</c:v>
                </c:pt>
                <c:pt idx="72">
                  <c:v>41017</c:v>
                </c:pt>
                <c:pt idx="73">
                  <c:v>41018</c:v>
                </c:pt>
                <c:pt idx="74">
                  <c:v>41019</c:v>
                </c:pt>
                <c:pt idx="75">
                  <c:v>41022</c:v>
                </c:pt>
                <c:pt idx="76">
                  <c:v>41023</c:v>
                </c:pt>
                <c:pt idx="77">
                  <c:v>41024</c:v>
                </c:pt>
                <c:pt idx="78">
                  <c:v>41025</c:v>
                </c:pt>
                <c:pt idx="79">
                  <c:v>41026</c:v>
                </c:pt>
                <c:pt idx="80">
                  <c:v>41029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41057</c:v>
                </c:pt>
                <c:pt idx="100">
                  <c:v>41058</c:v>
                </c:pt>
                <c:pt idx="101">
                  <c:v>41059</c:v>
                </c:pt>
                <c:pt idx="102">
                  <c:v>41060</c:v>
                </c:pt>
                <c:pt idx="103">
                  <c:v>41061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41137</c:v>
                </c:pt>
                <c:pt idx="156">
                  <c:v>41138</c:v>
                </c:pt>
                <c:pt idx="157">
                  <c:v>41141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41204</c:v>
                </c:pt>
                <c:pt idx="203">
                  <c:v>41205</c:v>
                </c:pt>
                <c:pt idx="204">
                  <c:v>41206</c:v>
                </c:pt>
                <c:pt idx="205">
                  <c:v>41207</c:v>
                </c:pt>
                <c:pt idx="206">
                  <c:v>41208</c:v>
                </c:pt>
                <c:pt idx="207">
                  <c:v>41211</c:v>
                </c:pt>
                <c:pt idx="208">
                  <c:v>41212</c:v>
                </c:pt>
                <c:pt idx="209">
                  <c:v>41213</c:v>
                </c:pt>
                <c:pt idx="210">
                  <c:v>41214</c:v>
                </c:pt>
                <c:pt idx="211">
                  <c:v>41215</c:v>
                </c:pt>
                <c:pt idx="212">
                  <c:v>41218</c:v>
                </c:pt>
                <c:pt idx="213">
                  <c:v>41219</c:v>
                </c:pt>
                <c:pt idx="214">
                  <c:v>41220</c:v>
                </c:pt>
                <c:pt idx="215">
                  <c:v>41221</c:v>
                </c:pt>
                <c:pt idx="216">
                  <c:v>41222</c:v>
                </c:pt>
                <c:pt idx="217">
                  <c:v>41225</c:v>
                </c:pt>
                <c:pt idx="218">
                  <c:v>41226</c:v>
                </c:pt>
                <c:pt idx="219">
                  <c:v>41227</c:v>
                </c:pt>
                <c:pt idx="220">
                  <c:v>41228</c:v>
                </c:pt>
                <c:pt idx="221">
                  <c:v>41229</c:v>
                </c:pt>
                <c:pt idx="222">
                  <c:v>41232</c:v>
                </c:pt>
                <c:pt idx="223">
                  <c:v>41233</c:v>
                </c:pt>
                <c:pt idx="224">
                  <c:v>41234</c:v>
                </c:pt>
                <c:pt idx="225">
                  <c:v>41235</c:v>
                </c:pt>
                <c:pt idx="226">
                  <c:v>41236</c:v>
                </c:pt>
                <c:pt idx="227">
                  <c:v>41239</c:v>
                </c:pt>
                <c:pt idx="228">
                  <c:v>41240</c:v>
                </c:pt>
                <c:pt idx="229">
                  <c:v>41241</c:v>
                </c:pt>
                <c:pt idx="230">
                  <c:v>41242</c:v>
                </c:pt>
                <c:pt idx="231">
                  <c:v>41243</c:v>
                </c:pt>
                <c:pt idx="232">
                  <c:v>41246</c:v>
                </c:pt>
                <c:pt idx="233">
                  <c:v>41247</c:v>
                </c:pt>
                <c:pt idx="234">
                  <c:v>41248</c:v>
                </c:pt>
                <c:pt idx="235">
                  <c:v>41249</c:v>
                </c:pt>
                <c:pt idx="236">
                  <c:v>41250</c:v>
                </c:pt>
                <c:pt idx="237">
                  <c:v>41253</c:v>
                </c:pt>
                <c:pt idx="238">
                  <c:v>41254</c:v>
                </c:pt>
                <c:pt idx="239">
                  <c:v>41255</c:v>
                </c:pt>
                <c:pt idx="240">
                  <c:v>41256</c:v>
                </c:pt>
                <c:pt idx="241">
                  <c:v>41257</c:v>
                </c:pt>
                <c:pt idx="242">
                  <c:v>41260</c:v>
                </c:pt>
                <c:pt idx="243">
                  <c:v>41261</c:v>
                </c:pt>
                <c:pt idx="244">
                  <c:v>41262</c:v>
                </c:pt>
                <c:pt idx="245">
                  <c:v>41263</c:v>
                </c:pt>
                <c:pt idx="246">
                  <c:v>41264</c:v>
                </c:pt>
                <c:pt idx="247">
                  <c:v>41270</c:v>
                </c:pt>
                <c:pt idx="248">
                  <c:v>41271</c:v>
                </c:pt>
                <c:pt idx="249">
                  <c:v>41274</c:v>
                </c:pt>
                <c:pt idx="250">
                  <c:v>41276</c:v>
                </c:pt>
                <c:pt idx="251">
                  <c:v>41277</c:v>
                </c:pt>
                <c:pt idx="252">
                  <c:v>41278</c:v>
                </c:pt>
                <c:pt idx="253">
                  <c:v>41281</c:v>
                </c:pt>
                <c:pt idx="254">
                  <c:v>41282</c:v>
                </c:pt>
                <c:pt idx="255">
                  <c:v>41283</c:v>
                </c:pt>
                <c:pt idx="256">
                  <c:v>41284</c:v>
                </c:pt>
                <c:pt idx="257">
                  <c:v>41285</c:v>
                </c:pt>
                <c:pt idx="258">
                  <c:v>41288</c:v>
                </c:pt>
                <c:pt idx="259">
                  <c:v>41289</c:v>
                </c:pt>
                <c:pt idx="260">
                  <c:v>41290</c:v>
                </c:pt>
                <c:pt idx="261">
                  <c:v>41291</c:v>
                </c:pt>
                <c:pt idx="262">
                  <c:v>41292</c:v>
                </c:pt>
                <c:pt idx="263">
                  <c:v>41295</c:v>
                </c:pt>
                <c:pt idx="264">
                  <c:v>41296</c:v>
                </c:pt>
                <c:pt idx="265">
                  <c:v>41297</c:v>
                </c:pt>
                <c:pt idx="266">
                  <c:v>41298</c:v>
                </c:pt>
                <c:pt idx="267">
                  <c:v>41299</c:v>
                </c:pt>
                <c:pt idx="268">
                  <c:v>41302</c:v>
                </c:pt>
                <c:pt idx="269">
                  <c:v>41303</c:v>
                </c:pt>
                <c:pt idx="270">
                  <c:v>41304</c:v>
                </c:pt>
                <c:pt idx="271">
                  <c:v>41305</c:v>
                </c:pt>
                <c:pt idx="272">
                  <c:v>41306</c:v>
                </c:pt>
                <c:pt idx="273">
                  <c:v>41309</c:v>
                </c:pt>
                <c:pt idx="274">
                  <c:v>41310</c:v>
                </c:pt>
                <c:pt idx="275">
                  <c:v>41311</c:v>
                </c:pt>
                <c:pt idx="276">
                  <c:v>41312</c:v>
                </c:pt>
                <c:pt idx="277">
                  <c:v>41313</c:v>
                </c:pt>
                <c:pt idx="278">
                  <c:v>41316</c:v>
                </c:pt>
                <c:pt idx="279">
                  <c:v>41317</c:v>
                </c:pt>
                <c:pt idx="280">
                  <c:v>41318</c:v>
                </c:pt>
                <c:pt idx="281">
                  <c:v>41319</c:v>
                </c:pt>
                <c:pt idx="282">
                  <c:v>41320</c:v>
                </c:pt>
                <c:pt idx="283">
                  <c:v>41323</c:v>
                </c:pt>
                <c:pt idx="284">
                  <c:v>41324</c:v>
                </c:pt>
                <c:pt idx="285">
                  <c:v>41325</c:v>
                </c:pt>
                <c:pt idx="286">
                  <c:v>41326</c:v>
                </c:pt>
                <c:pt idx="287">
                  <c:v>41327</c:v>
                </c:pt>
                <c:pt idx="288">
                  <c:v>41330</c:v>
                </c:pt>
                <c:pt idx="289">
                  <c:v>41331</c:v>
                </c:pt>
                <c:pt idx="290">
                  <c:v>41332</c:v>
                </c:pt>
                <c:pt idx="291">
                  <c:v>41333</c:v>
                </c:pt>
                <c:pt idx="292">
                  <c:v>41334</c:v>
                </c:pt>
                <c:pt idx="293">
                  <c:v>41337</c:v>
                </c:pt>
                <c:pt idx="294">
                  <c:v>41338</c:v>
                </c:pt>
                <c:pt idx="295">
                  <c:v>41339</c:v>
                </c:pt>
                <c:pt idx="296">
                  <c:v>41340</c:v>
                </c:pt>
                <c:pt idx="297">
                  <c:v>41341</c:v>
                </c:pt>
                <c:pt idx="298">
                  <c:v>41344</c:v>
                </c:pt>
                <c:pt idx="299">
                  <c:v>41345</c:v>
                </c:pt>
                <c:pt idx="300">
                  <c:v>41346</c:v>
                </c:pt>
                <c:pt idx="301">
                  <c:v>41347</c:v>
                </c:pt>
                <c:pt idx="302">
                  <c:v>41348</c:v>
                </c:pt>
                <c:pt idx="303">
                  <c:v>41352</c:v>
                </c:pt>
                <c:pt idx="304">
                  <c:v>41353</c:v>
                </c:pt>
                <c:pt idx="305">
                  <c:v>41354</c:v>
                </c:pt>
                <c:pt idx="306">
                  <c:v>41355</c:v>
                </c:pt>
                <c:pt idx="307">
                  <c:v>41359</c:v>
                </c:pt>
                <c:pt idx="308">
                  <c:v>41360</c:v>
                </c:pt>
                <c:pt idx="309">
                  <c:v>41361</c:v>
                </c:pt>
                <c:pt idx="310">
                  <c:v>41366</c:v>
                </c:pt>
                <c:pt idx="311">
                  <c:v>41367</c:v>
                </c:pt>
                <c:pt idx="312">
                  <c:v>41368</c:v>
                </c:pt>
                <c:pt idx="313">
                  <c:v>41369</c:v>
                </c:pt>
                <c:pt idx="314">
                  <c:v>41372</c:v>
                </c:pt>
                <c:pt idx="315">
                  <c:v>41373</c:v>
                </c:pt>
                <c:pt idx="316">
                  <c:v>41374</c:v>
                </c:pt>
                <c:pt idx="317">
                  <c:v>41375</c:v>
                </c:pt>
                <c:pt idx="318">
                  <c:v>41376</c:v>
                </c:pt>
                <c:pt idx="319">
                  <c:v>41379</c:v>
                </c:pt>
                <c:pt idx="320">
                  <c:v>41380</c:v>
                </c:pt>
                <c:pt idx="321">
                  <c:v>41381</c:v>
                </c:pt>
                <c:pt idx="322">
                  <c:v>41382</c:v>
                </c:pt>
                <c:pt idx="323">
                  <c:v>41383</c:v>
                </c:pt>
                <c:pt idx="324">
                  <c:v>41386</c:v>
                </c:pt>
                <c:pt idx="325">
                  <c:v>41387</c:v>
                </c:pt>
                <c:pt idx="326">
                  <c:v>41388</c:v>
                </c:pt>
                <c:pt idx="327">
                  <c:v>41389</c:v>
                </c:pt>
                <c:pt idx="328">
                  <c:v>41390</c:v>
                </c:pt>
                <c:pt idx="329">
                  <c:v>41393</c:v>
                </c:pt>
                <c:pt idx="330">
                  <c:v>41394</c:v>
                </c:pt>
                <c:pt idx="331">
                  <c:v>41396</c:v>
                </c:pt>
                <c:pt idx="332">
                  <c:v>41402</c:v>
                </c:pt>
                <c:pt idx="333">
                  <c:v>41403</c:v>
                </c:pt>
                <c:pt idx="334">
                  <c:v>41404</c:v>
                </c:pt>
                <c:pt idx="335">
                  <c:v>41407</c:v>
                </c:pt>
                <c:pt idx="336">
                  <c:v>41408</c:v>
                </c:pt>
                <c:pt idx="337">
                  <c:v>41409</c:v>
                </c:pt>
                <c:pt idx="338">
                  <c:v>41410</c:v>
                </c:pt>
                <c:pt idx="339">
                  <c:v>41411</c:v>
                </c:pt>
                <c:pt idx="340">
                  <c:v>41414</c:v>
                </c:pt>
                <c:pt idx="341">
                  <c:v>41415</c:v>
                </c:pt>
                <c:pt idx="342">
                  <c:v>41416</c:v>
                </c:pt>
                <c:pt idx="343">
                  <c:v>41417</c:v>
                </c:pt>
                <c:pt idx="344">
                  <c:v>41418</c:v>
                </c:pt>
                <c:pt idx="345">
                  <c:v>41421</c:v>
                </c:pt>
                <c:pt idx="346">
                  <c:v>41422</c:v>
                </c:pt>
                <c:pt idx="347">
                  <c:v>41423</c:v>
                </c:pt>
                <c:pt idx="348">
                  <c:v>41424</c:v>
                </c:pt>
                <c:pt idx="349">
                  <c:v>41425</c:v>
                </c:pt>
                <c:pt idx="350">
                  <c:v>41428</c:v>
                </c:pt>
                <c:pt idx="351">
                  <c:v>41429</c:v>
                </c:pt>
                <c:pt idx="352">
                  <c:v>41430</c:v>
                </c:pt>
                <c:pt idx="353">
                  <c:v>41431</c:v>
                </c:pt>
                <c:pt idx="354">
                  <c:v>41432</c:v>
                </c:pt>
                <c:pt idx="355">
                  <c:v>41435</c:v>
                </c:pt>
                <c:pt idx="356">
                  <c:v>41436</c:v>
                </c:pt>
                <c:pt idx="357">
                  <c:v>41437</c:v>
                </c:pt>
                <c:pt idx="358">
                  <c:v>41438</c:v>
                </c:pt>
                <c:pt idx="359">
                  <c:v>41439</c:v>
                </c:pt>
                <c:pt idx="360">
                  <c:v>41442</c:v>
                </c:pt>
                <c:pt idx="361">
                  <c:v>41443</c:v>
                </c:pt>
                <c:pt idx="362">
                  <c:v>41444</c:v>
                </c:pt>
                <c:pt idx="363">
                  <c:v>41445</c:v>
                </c:pt>
                <c:pt idx="364">
                  <c:v>41446</c:v>
                </c:pt>
                <c:pt idx="365">
                  <c:v>41450</c:v>
                </c:pt>
                <c:pt idx="366">
                  <c:v>41451</c:v>
                </c:pt>
                <c:pt idx="367">
                  <c:v>41452</c:v>
                </c:pt>
                <c:pt idx="368">
                  <c:v>41453</c:v>
                </c:pt>
                <c:pt idx="369">
                  <c:v>41456</c:v>
                </c:pt>
                <c:pt idx="370">
                  <c:v>41457</c:v>
                </c:pt>
                <c:pt idx="371">
                  <c:v>41458</c:v>
                </c:pt>
                <c:pt idx="372">
                  <c:v>41459</c:v>
                </c:pt>
                <c:pt idx="373">
                  <c:v>41460</c:v>
                </c:pt>
                <c:pt idx="374">
                  <c:v>41463</c:v>
                </c:pt>
                <c:pt idx="375">
                  <c:v>41464</c:v>
                </c:pt>
                <c:pt idx="376">
                  <c:v>41465</c:v>
                </c:pt>
                <c:pt idx="377">
                  <c:v>41466</c:v>
                </c:pt>
                <c:pt idx="378">
                  <c:v>41467</c:v>
                </c:pt>
                <c:pt idx="379">
                  <c:v>41470</c:v>
                </c:pt>
                <c:pt idx="380">
                  <c:v>41471</c:v>
                </c:pt>
                <c:pt idx="381">
                  <c:v>41472</c:v>
                </c:pt>
                <c:pt idx="382">
                  <c:v>41473</c:v>
                </c:pt>
                <c:pt idx="383">
                  <c:v>41474</c:v>
                </c:pt>
                <c:pt idx="384">
                  <c:v>41477</c:v>
                </c:pt>
                <c:pt idx="385">
                  <c:v>41478</c:v>
                </c:pt>
                <c:pt idx="386">
                  <c:v>41479</c:v>
                </c:pt>
                <c:pt idx="387">
                  <c:v>41480</c:v>
                </c:pt>
                <c:pt idx="388">
                  <c:v>41481</c:v>
                </c:pt>
                <c:pt idx="389">
                  <c:v>41484</c:v>
                </c:pt>
                <c:pt idx="390">
                  <c:v>41485</c:v>
                </c:pt>
                <c:pt idx="391">
                  <c:v>41486</c:v>
                </c:pt>
                <c:pt idx="392">
                  <c:v>41487</c:v>
                </c:pt>
                <c:pt idx="393">
                  <c:v>41488</c:v>
                </c:pt>
                <c:pt idx="394">
                  <c:v>41491</c:v>
                </c:pt>
                <c:pt idx="395">
                  <c:v>41492</c:v>
                </c:pt>
                <c:pt idx="396">
                  <c:v>41493</c:v>
                </c:pt>
                <c:pt idx="397">
                  <c:v>41494</c:v>
                </c:pt>
                <c:pt idx="398">
                  <c:v>41495</c:v>
                </c:pt>
                <c:pt idx="399">
                  <c:v>41498</c:v>
                </c:pt>
                <c:pt idx="400">
                  <c:v>41499</c:v>
                </c:pt>
                <c:pt idx="401">
                  <c:v>41500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41576</c:v>
                </c:pt>
                <c:pt idx="454">
                  <c:v>41577</c:v>
                </c:pt>
                <c:pt idx="455">
                  <c:v>41578</c:v>
                </c:pt>
                <c:pt idx="456">
                  <c:v>41579</c:v>
                </c:pt>
                <c:pt idx="457">
                  <c:v>41582</c:v>
                </c:pt>
                <c:pt idx="458">
                  <c:v>41583</c:v>
                </c:pt>
                <c:pt idx="459">
                  <c:v>41584</c:v>
                </c:pt>
                <c:pt idx="460">
                  <c:v>41585</c:v>
                </c:pt>
                <c:pt idx="461">
                  <c:v>41586</c:v>
                </c:pt>
                <c:pt idx="462">
                  <c:v>41589</c:v>
                </c:pt>
                <c:pt idx="463">
                  <c:v>41590</c:v>
                </c:pt>
                <c:pt idx="464">
                  <c:v>41591</c:v>
                </c:pt>
                <c:pt idx="465">
                  <c:v>41592</c:v>
                </c:pt>
                <c:pt idx="466">
                  <c:v>41593</c:v>
                </c:pt>
                <c:pt idx="467">
                  <c:v>41596</c:v>
                </c:pt>
                <c:pt idx="468">
                  <c:v>41597</c:v>
                </c:pt>
                <c:pt idx="469">
                  <c:v>41598</c:v>
                </c:pt>
                <c:pt idx="470">
                  <c:v>41599</c:v>
                </c:pt>
                <c:pt idx="471">
                  <c:v>41600</c:v>
                </c:pt>
                <c:pt idx="472">
                  <c:v>41603</c:v>
                </c:pt>
                <c:pt idx="473">
                  <c:v>41604</c:v>
                </c:pt>
                <c:pt idx="474">
                  <c:v>41605</c:v>
                </c:pt>
                <c:pt idx="475">
                  <c:v>41606</c:v>
                </c:pt>
                <c:pt idx="476">
                  <c:v>41607</c:v>
                </c:pt>
                <c:pt idx="477">
                  <c:v>41610</c:v>
                </c:pt>
                <c:pt idx="478">
                  <c:v>41611</c:v>
                </c:pt>
                <c:pt idx="479">
                  <c:v>41612</c:v>
                </c:pt>
                <c:pt idx="480">
                  <c:v>41613</c:v>
                </c:pt>
                <c:pt idx="481">
                  <c:v>41614</c:v>
                </c:pt>
                <c:pt idx="482">
                  <c:v>41617</c:v>
                </c:pt>
                <c:pt idx="483">
                  <c:v>41618</c:v>
                </c:pt>
                <c:pt idx="484">
                  <c:v>41619</c:v>
                </c:pt>
                <c:pt idx="485">
                  <c:v>41620</c:v>
                </c:pt>
                <c:pt idx="486">
                  <c:v>41621</c:v>
                </c:pt>
                <c:pt idx="487">
                  <c:v>41624</c:v>
                </c:pt>
                <c:pt idx="488">
                  <c:v>41625</c:v>
                </c:pt>
                <c:pt idx="489">
                  <c:v>41626</c:v>
                </c:pt>
                <c:pt idx="490">
                  <c:v>41627</c:v>
                </c:pt>
                <c:pt idx="491">
                  <c:v>41628</c:v>
                </c:pt>
                <c:pt idx="492">
                  <c:v>41631</c:v>
                </c:pt>
                <c:pt idx="493">
                  <c:v>41635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41646</c:v>
                </c:pt>
                <c:pt idx="499">
                  <c:v>41647</c:v>
                </c:pt>
                <c:pt idx="500">
                  <c:v>41648</c:v>
                </c:pt>
                <c:pt idx="501">
                  <c:v>41649</c:v>
                </c:pt>
                <c:pt idx="502">
                  <c:v>41652</c:v>
                </c:pt>
                <c:pt idx="503">
                  <c:v>41653</c:v>
                </c:pt>
                <c:pt idx="504">
                  <c:v>41654</c:v>
                </c:pt>
                <c:pt idx="505">
                  <c:v>41655</c:v>
                </c:pt>
                <c:pt idx="506">
                  <c:v>41656</c:v>
                </c:pt>
                <c:pt idx="507">
                  <c:v>41659</c:v>
                </c:pt>
                <c:pt idx="508">
                  <c:v>41660</c:v>
                </c:pt>
                <c:pt idx="509">
                  <c:v>41661</c:v>
                </c:pt>
                <c:pt idx="510">
                  <c:v>41662</c:v>
                </c:pt>
                <c:pt idx="511">
                  <c:v>41663</c:v>
                </c:pt>
                <c:pt idx="512">
                  <c:v>41666</c:v>
                </c:pt>
                <c:pt idx="513">
                  <c:v>41667</c:v>
                </c:pt>
                <c:pt idx="514">
                  <c:v>41668</c:v>
                </c:pt>
                <c:pt idx="515">
                  <c:v>41669</c:v>
                </c:pt>
                <c:pt idx="516">
                  <c:v>41670</c:v>
                </c:pt>
                <c:pt idx="517">
                  <c:v>41673</c:v>
                </c:pt>
                <c:pt idx="518">
                  <c:v>41674</c:v>
                </c:pt>
                <c:pt idx="519">
                  <c:v>41675</c:v>
                </c:pt>
                <c:pt idx="520">
                  <c:v>41676</c:v>
                </c:pt>
                <c:pt idx="521">
                  <c:v>41677</c:v>
                </c:pt>
                <c:pt idx="522">
                  <c:v>41680</c:v>
                </c:pt>
                <c:pt idx="523">
                  <c:v>41681</c:v>
                </c:pt>
                <c:pt idx="524">
                  <c:v>41682</c:v>
                </c:pt>
                <c:pt idx="525">
                  <c:v>41683</c:v>
                </c:pt>
                <c:pt idx="526">
                  <c:v>41684</c:v>
                </c:pt>
                <c:pt idx="527">
                  <c:v>41687</c:v>
                </c:pt>
                <c:pt idx="528">
                  <c:v>41688</c:v>
                </c:pt>
                <c:pt idx="529">
                  <c:v>41689</c:v>
                </c:pt>
                <c:pt idx="530">
                  <c:v>41690</c:v>
                </c:pt>
                <c:pt idx="531">
                  <c:v>41691</c:v>
                </c:pt>
                <c:pt idx="532">
                  <c:v>41694</c:v>
                </c:pt>
                <c:pt idx="533">
                  <c:v>41695</c:v>
                </c:pt>
                <c:pt idx="534">
                  <c:v>41696</c:v>
                </c:pt>
                <c:pt idx="535">
                  <c:v>41697</c:v>
                </c:pt>
                <c:pt idx="536">
                  <c:v>41698</c:v>
                </c:pt>
                <c:pt idx="537">
                  <c:v>41702</c:v>
                </c:pt>
                <c:pt idx="538">
                  <c:v>41703</c:v>
                </c:pt>
                <c:pt idx="539">
                  <c:v>41704</c:v>
                </c:pt>
                <c:pt idx="540">
                  <c:v>41705</c:v>
                </c:pt>
                <c:pt idx="541">
                  <c:v>41708</c:v>
                </c:pt>
                <c:pt idx="542">
                  <c:v>41709</c:v>
                </c:pt>
                <c:pt idx="543">
                  <c:v>41710</c:v>
                </c:pt>
                <c:pt idx="544">
                  <c:v>41711</c:v>
                </c:pt>
                <c:pt idx="545">
                  <c:v>41712</c:v>
                </c:pt>
                <c:pt idx="546">
                  <c:v>41715</c:v>
                </c:pt>
                <c:pt idx="547">
                  <c:v>41716</c:v>
                </c:pt>
                <c:pt idx="548">
                  <c:v>41717</c:v>
                </c:pt>
                <c:pt idx="549">
                  <c:v>41718</c:v>
                </c:pt>
                <c:pt idx="550">
                  <c:v>41719</c:v>
                </c:pt>
                <c:pt idx="551">
                  <c:v>41722</c:v>
                </c:pt>
                <c:pt idx="552">
                  <c:v>41724</c:v>
                </c:pt>
                <c:pt idx="553">
                  <c:v>41725</c:v>
                </c:pt>
                <c:pt idx="554">
                  <c:v>41726</c:v>
                </c:pt>
                <c:pt idx="555">
                  <c:v>41729</c:v>
                </c:pt>
                <c:pt idx="556">
                  <c:v>41730</c:v>
                </c:pt>
                <c:pt idx="557">
                  <c:v>41731</c:v>
                </c:pt>
                <c:pt idx="558">
                  <c:v>41732</c:v>
                </c:pt>
                <c:pt idx="559">
                  <c:v>41733</c:v>
                </c:pt>
                <c:pt idx="560">
                  <c:v>41736</c:v>
                </c:pt>
                <c:pt idx="561">
                  <c:v>41737</c:v>
                </c:pt>
                <c:pt idx="562">
                  <c:v>41738</c:v>
                </c:pt>
                <c:pt idx="563">
                  <c:v>41739</c:v>
                </c:pt>
                <c:pt idx="564">
                  <c:v>41740</c:v>
                </c:pt>
                <c:pt idx="565">
                  <c:v>41743</c:v>
                </c:pt>
                <c:pt idx="566">
                  <c:v>41744</c:v>
                </c:pt>
                <c:pt idx="567">
                  <c:v>41745</c:v>
                </c:pt>
                <c:pt idx="568">
                  <c:v>41746</c:v>
                </c:pt>
                <c:pt idx="569">
                  <c:v>41751</c:v>
                </c:pt>
                <c:pt idx="570">
                  <c:v>41752</c:v>
                </c:pt>
                <c:pt idx="571">
                  <c:v>41753</c:v>
                </c:pt>
                <c:pt idx="572">
                  <c:v>41754</c:v>
                </c:pt>
                <c:pt idx="573">
                  <c:v>41757</c:v>
                </c:pt>
                <c:pt idx="574">
                  <c:v>41758</c:v>
                </c:pt>
                <c:pt idx="575">
                  <c:v>41759</c:v>
                </c:pt>
                <c:pt idx="576">
                  <c:v>41761</c:v>
                </c:pt>
                <c:pt idx="577">
                  <c:v>41764</c:v>
                </c:pt>
                <c:pt idx="578">
                  <c:v>41765</c:v>
                </c:pt>
                <c:pt idx="579">
                  <c:v>41766</c:v>
                </c:pt>
                <c:pt idx="580">
                  <c:v>41767</c:v>
                </c:pt>
                <c:pt idx="581">
                  <c:v>41768</c:v>
                </c:pt>
                <c:pt idx="582">
                  <c:v>41771</c:v>
                </c:pt>
                <c:pt idx="583">
                  <c:v>41772</c:v>
                </c:pt>
                <c:pt idx="584">
                  <c:v>41773</c:v>
                </c:pt>
                <c:pt idx="585">
                  <c:v>41774</c:v>
                </c:pt>
                <c:pt idx="586">
                  <c:v>41775</c:v>
                </c:pt>
                <c:pt idx="587">
                  <c:v>41778</c:v>
                </c:pt>
                <c:pt idx="588">
                  <c:v>41779</c:v>
                </c:pt>
                <c:pt idx="589">
                  <c:v>41780</c:v>
                </c:pt>
                <c:pt idx="590">
                  <c:v>41781</c:v>
                </c:pt>
                <c:pt idx="591">
                  <c:v>41782</c:v>
                </c:pt>
                <c:pt idx="592">
                  <c:v>41785</c:v>
                </c:pt>
                <c:pt idx="593">
                  <c:v>41786</c:v>
                </c:pt>
                <c:pt idx="594">
                  <c:v>41787</c:v>
                </c:pt>
                <c:pt idx="595">
                  <c:v>41788</c:v>
                </c:pt>
                <c:pt idx="596">
                  <c:v>41789</c:v>
                </c:pt>
                <c:pt idx="597">
                  <c:v>41792</c:v>
                </c:pt>
                <c:pt idx="598">
                  <c:v>41793</c:v>
                </c:pt>
                <c:pt idx="599">
                  <c:v>41794</c:v>
                </c:pt>
                <c:pt idx="600">
                  <c:v>41795</c:v>
                </c:pt>
                <c:pt idx="601">
                  <c:v>41796</c:v>
                </c:pt>
                <c:pt idx="602">
                  <c:v>41800</c:v>
                </c:pt>
                <c:pt idx="603">
                  <c:v>41801</c:v>
                </c:pt>
                <c:pt idx="604">
                  <c:v>41802</c:v>
                </c:pt>
                <c:pt idx="605">
                  <c:v>41803</c:v>
                </c:pt>
                <c:pt idx="606">
                  <c:v>41806</c:v>
                </c:pt>
                <c:pt idx="607">
                  <c:v>41807</c:v>
                </c:pt>
                <c:pt idx="608">
                  <c:v>41808</c:v>
                </c:pt>
                <c:pt idx="609">
                  <c:v>41809</c:v>
                </c:pt>
                <c:pt idx="610">
                  <c:v>41810</c:v>
                </c:pt>
                <c:pt idx="611">
                  <c:v>41813</c:v>
                </c:pt>
                <c:pt idx="612">
                  <c:v>41814</c:v>
                </c:pt>
                <c:pt idx="613">
                  <c:v>41815</c:v>
                </c:pt>
                <c:pt idx="614">
                  <c:v>41816</c:v>
                </c:pt>
                <c:pt idx="615">
                  <c:v>41817</c:v>
                </c:pt>
                <c:pt idx="616">
                  <c:v>41820</c:v>
                </c:pt>
                <c:pt idx="617">
                  <c:v>41821</c:v>
                </c:pt>
                <c:pt idx="618">
                  <c:v>41822</c:v>
                </c:pt>
                <c:pt idx="619">
                  <c:v>41823</c:v>
                </c:pt>
                <c:pt idx="620">
                  <c:v>41824</c:v>
                </c:pt>
                <c:pt idx="621">
                  <c:v>41827</c:v>
                </c:pt>
                <c:pt idx="622">
                  <c:v>41828</c:v>
                </c:pt>
                <c:pt idx="623">
                  <c:v>41829</c:v>
                </c:pt>
                <c:pt idx="624">
                  <c:v>41830</c:v>
                </c:pt>
                <c:pt idx="625">
                  <c:v>41831</c:v>
                </c:pt>
                <c:pt idx="626">
                  <c:v>41834</c:v>
                </c:pt>
                <c:pt idx="627">
                  <c:v>41835</c:v>
                </c:pt>
                <c:pt idx="628">
                  <c:v>41836</c:v>
                </c:pt>
                <c:pt idx="629">
                  <c:v>41837</c:v>
                </c:pt>
                <c:pt idx="630">
                  <c:v>41838</c:v>
                </c:pt>
                <c:pt idx="631">
                  <c:v>41841</c:v>
                </c:pt>
                <c:pt idx="632">
                  <c:v>41842</c:v>
                </c:pt>
                <c:pt idx="633">
                  <c:v>41843</c:v>
                </c:pt>
                <c:pt idx="634">
                  <c:v>41844</c:v>
                </c:pt>
                <c:pt idx="635">
                  <c:v>41845</c:v>
                </c:pt>
                <c:pt idx="636">
                  <c:v>41848</c:v>
                </c:pt>
                <c:pt idx="637">
                  <c:v>41849</c:v>
                </c:pt>
                <c:pt idx="638">
                  <c:v>41850</c:v>
                </c:pt>
                <c:pt idx="639">
                  <c:v>41851</c:v>
                </c:pt>
                <c:pt idx="640">
                  <c:v>41852</c:v>
                </c:pt>
                <c:pt idx="641">
                  <c:v>41855</c:v>
                </c:pt>
                <c:pt idx="642">
                  <c:v>41856</c:v>
                </c:pt>
                <c:pt idx="643">
                  <c:v>41857</c:v>
                </c:pt>
                <c:pt idx="644">
                  <c:v>41858</c:v>
                </c:pt>
                <c:pt idx="645">
                  <c:v>41859</c:v>
                </c:pt>
                <c:pt idx="646">
                  <c:v>41862</c:v>
                </c:pt>
                <c:pt idx="647">
                  <c:v>41863</c:v>
                </c:pt>
                <c:pt idx="648">
                  <c:v>41864</c:v>
                </c:pt>
                <c:pt idx="649">
                  <c:v>41865</c:v>
                </c:pt>
                <c:pt idx="650">
                  <c:v>41869</c:v>
                </c:pt>
                <c:pt idx="651">
                  <c:v>41870</c:v>
                </c:pt>
                <c:pt idx="652">
                  <c:v>41871</c:v>
                </c:pt>
                <c:pt idx="653">
                  <c:v>41872</c:v>
                </c:pt>
                <c:pt idx="654">
                  <c:v>41873</c:v>
                </c:pt>
                <c:pt idx="655">
                  <c:v>41876</c:v>
                </c:pt>
                <c:pt idx="656">
                  <c:v>41877</c:v>
                </c:pt>
                <c:pt idx="657">
                  <c:v>41878</c:v>
                </c:pt>
                <c:pt idx="658">
                  <c:v>41879</c:v>
                </c:pt>
                <c:pt idx="659">
                  <c:v>41880</c:v>
                </c:pt>
                <c:pt idx="660">
                  <c:v>41883</c:v>
                </c:pt>
                <c:pt idx="661">
                  <c:v>41884</c:v>
                </c:pt>
                <c:pt idx="662">
                  <c:v>41885</c:v>
                </c:pt>
                <c:pt idx="663">
                  <c:v>41886</c:v>
                </c:pt>
                <c:pt idx="664">
                  <c:v>41887</c:v>
                </c:pt>
                <c:pt idx="665">
                  <c:v>41890</c:v>
                </c:pt>
                <c:pt idx="666">
                  <c:v>41891</c:v>
                </c:pt>
                <c:pt idx="667">
                  <c:v>41892</c:v>
                </c:pt>
                <c:pt idx="668">
                  <c:v>41893</c:v>
                </c:pt>
                <c:pt idx="669">
                  <c:v>41894</c:v>
                </c:pt>
                <c:pt idx="670">
                  <c:v>41897</c:v>
                </c:pt>
                <c:pt idx="671">
                  <c:v>41898</c:v>
                </c:pt>
                <c:pt idx="672">
                  <c:v>41899</c:v>
                </c:pt>
                <c:pt idx="673">
                  <c:v>41900</c:v>
                </c:pt>
                <c:pt idx="674">
                  <c:v>41901</c:v>
                </c:pt>
                <c:pt idx="675">
                  <c:v>41904</c:v>
                </c:pt>
                <c:pt idx="676">
                  <c:v>41905</c:v>
                </c:pt>
                <c:pt idx="677">
                  <c:v>41906</c:v>
                </c:pt>
                <c:pt idx="678">
                  <c:v>41907</c:v>
                </c:pt>
                <c:pt idx="679">
                  <c:v>41908</c:v>
                </c:pt>
                <c:pt idx="680">
                  <c:v>41911</c:v>
                </c:pt>
                <c:pt idx="681">
                  <c:v>41912</c:v>
                </c:pt>
                <c:pt idx="682">
                  <c:v>41913</c:v>
                </c:pt>
                <c:pt idx="683">
                  <c:v>41914</c:v>
                </c:pt>
                <c:pt idx="684">
                  <c:v>41915</c:v>
                </c:pt>
                <c:pt idx="685">
                  <c:v>41918</c:v>
                </c:pt>
                <c:pt idx="686">
                  <c:v>41919</c:v>
                </c:pt>
                <c:pt idx="687">
                  <c:v>41920</c:v>
                </c:pt>
                <c:pt idx="688">
                  <c:v>41921</c:v>
                </c:pt>
                <c:pt idx="689">
                  <c:v>41922</c:v>
                </c:pt>
                <c:pt idx="690">
                  <c:v>41925</c:v>
                </c:pt>
                <c:pt idx="691">
                  <c:v>41926</c:v>
                </c:pt>
                <c:pt idx="692">
                  <c:v>41927</c:v>
                </c:pt>
                <c:pt idx="693">
                  <c:v>41928</c:v>
                </c:pt>
                <c:pt idx="694">
                  <c:v>41929</c:v>
                </c:pt>
                <c:pt idx="695">
                  <c:v>41932</c:v>
                </c:pt>
                <c:pt idx="696">
                  <c:v>41933</c:v>
                </c:pt>
                <c:pt idx="697">
                  <c:v>41934</c:v>
                </c:pt>
                <c:pt idx="698">
                  <c:v>41935</c:v>
                </c:pt>
                <c:pt idx="699">
                  <c:v>41936</c:v>
                </c:pt>
                <c:pt idx="700">
                  <c:v>41939</c:v>
                </c:pt>
                <c:pt idx="701">
                  <c:v>41941</c:v>
                </c:pt>
                <c:pt idx="702">
                  <c:v>41942</c:v>
                </c:pt>
                <c:pt idx="703">
                  <c:v>41943</c:v>
                </c:pt>
                <c:pt idx="704">
                  <c:v>41946</c:v>
                </c:pt>
                <c:pt idx="705">
                  <c:v>41947</c:v>
                </c:pt>
                <c:pt idx="706">
                  <c:v>41948</c:v>
                </c:pt>
                <c:pt idx="707">
                  <c:v>41949</c:v>
                </c:pt>
                <c:pt idx="708">
                  <c:v>41950</c:v>
                </c:pt>
                <c:pt idx="709">
                  <c:v>41953</c:v>
                </c:pt>
                <c:pt idx="710">
                  <c:v>41954</c:v>
                </c:pt>
                <c:pt idx="711">
                  <c:v>41955</c:v>
                </c:pt>
                <c:pt idx="712">
                  <c:v>41956</c:v>
                </c:pt>
                <c:pt idx="713">
                  <c:v>41957</c:v>
                </c:pt>
                <c:pt idx="714">
                  <c:v>41960</c:v>
                </c:pt>
                <c:pt idx="715">
                  <c:v>41961</c:v>
                </c:pt>
                <c:pt idx="716">
                  <c:v>41962</c:v>
                </c:pt>
                <c:pt idx="717">
                  <c:v>41963</c:v>
                </c:pt>
                <c:pt idx="718">
                  <c:v>41964</c:v>
                </c:pt>
                <c:pt idx="719">
                  <c:v>41967</c:v>
                </c:pt>
                <c:pt idx="720">
                  <c:v>41968</c:v>
                </c:pt>
                <c:pt idx="721">
                  <c:v>41969</c:v>
                </c:pt>
                <c:pt idx="722">
                  <c:v>41970</c:v>
                </c:pt>
                <c:pt idx="723">
                  <c:v>41971</c:v>
                </c:pt>
                <c:pt idx="724">
                  <c:v>41974</c:v>
                </c:pt>
                <c:pt idx="725">
                  <c:v>41975</c:v>
                </c:pt>
                <c:pt idx="726">
                  <c:v>41976</c:v>
                </c:pt>
                <c:pt idx="727">
                  <c:v>41977</c:v>
                </c:pt>
                <c:pt idx="728">
                  <c:v>41978</c:v>
                </c:pt>
                <c:pt idx="729">
                  <c:v>41981</c:v>
                </c:pt>
                <c:pt idx="730">
                  <c:v>41982</c:v>
                </c:pt>
                <c:pt idx="731">
                  <c:v>41983</c:v>
                </c:pt>
                <c:pt idx="732">
                  <c:v>41984</c:v>
                </c:pt>
                <c:pt idx="733">
                  <c:v>41985</c:v>
                </c:pt>
                <c:pt idx="734">
                  <c:v>41988</c:v>
                </c:pt>
                <c:pt idx="735">
                  <c:v>41989</c:v>
                </c:pt>
                <c:pt idx="736">
                  <c:v>41990</c:v>
                </c:pt>
                <c:pt idx="737">
                  <c:v>41991</c:v>
                </c:pt>
                <c:pt idx="738">
                  <c:v>41992</c:v>
                </c:pt>
                <c:pt idx="739">
                  <c:v>41995</c:v>
                </c:pt>
                <c:pt idx="740">
                  <c:v>41996</c:v>
                </c:pt>
                <c:pt idx="741">
                  <c:v>42002</c:v>
                </c:pt>
                <c:pt idx="742">
                  <c:v>42003</c:v>
                </c:pt>
                <c:pt idx="743">
                  <c:v>42004</c:v>
                </c:pt>
                <c:pt idx="744">
                  <c:v>42006</c:v>
                </c:pt>
                <c:pt idx="745">
                  <c:v>42009</c:v>
                </c:pt>
                <c:pt idx="746">
                  <c:v>42011</c:v>
                </c:pt>
                <c:pt idx="747">
                  <c:v>42012</c:v>
                </c:pt>
                <c:pt idx="748">
                  <c:v>42013</c:v>
                </c:pt>
                <c:pt idx="749">
                  <c:v>42016</c:v>
                </c:pt>
                <c:pt idx="750">
                  <c:v>42017</c:v>
                </c:pt>
                <c:pt idx="751">
                  <c:v>42018</c:v>
                </c:pt>
                <c:pt idx="752">
                  <c:v>42019</c:v>
                </c:pt>
                <c:pt idx="753">
                  <c:v>42020</c:v>
                </c:pt>
                <c:pt idx="754">
                  <c:v>42023</c:v>
                </c:pt>
                <c:pt idx="755">
                  <c:v>42024</c:v>
                </c:pt>
                <c:pt idx="756">
                  <c:v>42025</c:v>
                </c:pt>
                <c:pt idx="757">
                  <c:v>42026</c:v>
                </c:pt>
                <c:pt idx="758">
                  <c:v>42027</c:v>
                </c:pt>
                <c:pt idx="759">
                  <c:v>42030</c:v>
                </c:pt>
                <c:pt idx="760">
                  <c:v>42031</c:v>
                </c:pt>
                <c:pt idx="761">
                  <c:v>42032</c:v>
                </c:pt>
                <c:pt idx="762">
                  <c:v>42033</c:v>
                </c:pt>
                <c:pt idx="763">
                  <c:v>42034</c:v>
                </c:pt>
                <c:pt idx="764">
                  <c:v>42037</c:v>
                </c:pt>
                <c:pt idx="765">
                  <c:v>42038</c:v>
                </c:pt>
                <c:pt idx="766">
                  <c:v>42039</c:v>
                </c:pt>
                <c:pt idx="767">
                  <c:v>42040</c:v>
                </c:pt>
                <c:pt idx="768">
                  <c:v>42041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42051</c:v>
                </c:pt>
                <c:pt idx="775">
                  <c:v>42052</c:v>
                </c:pt>
                <c:pt idx="776">
                  <c:v>42053</c:v>
                </c:pt>
                <c:pt idx="777">
                  <c:v>42054</c:v>
                </c:pt>
                <c:pt idx="778">
                  <c:v>42055</c:v>
                </c:pt>
                <c:pt idx="779">
                  <c:v>42059</c:v>
                </c:pt>
                <c:pt idx="780">
                  <c:v>42060</c:v>
                </c:pt>
                <c:pt idx="781">
                  <c:v>42061</c:v>
                </c:pt>
                <c:pt idx="782">
                  <c:v>42062</c:v>
                </c:pt>
                <c:pt idx="783">
                  <c:v>42065</c:v>
                </c:pt>
                <c:pt idx="784">
                  <c:v>42066</c:v>
                </c:pt>
                <c:pt idx="785">
                  <c:v>42067</c:v>
                </c:pt>
                <c:pt idx="786">
                  <c:v>42068</c:v>
                </c:pt>
                <c:pt idx="787">
                  <c:v>42069</c:v>
                </c:pt>
                <c:pt idx="788">
                  <c:v>42072</c:v>
                </c:pt>
                <c:pt idx="789">
                  <c:v>42073</c:v>
                </c:pt>
                <c:pt idx="790">
                  <c:v>42074</c:v>
                </c:pt>
                <c:pt idx="791">
                  <c:v>42075</c:v>
                </c:pt>
                <c:pt idx="792">
                  <c:v>42076</c:v>
                </c:pt>
                <c:pt idx="793">
                  <c:v>42079</c:v>
                </c:pt>
                <c:pt idx="794">
                  <c:v>42080</c:v>
                </c:pt>
                <c:pt idx="795">
                  <c:v>42081</c:v>
                </c:pt>
                <c:pt idx="796">
                  <c:v>42082</c:v>
                </c:pt>
                <c:pt idx="797">
                  <c:v>42083</c:v>
                </c:pt>
                <c:pt idx="798">
                  <c:v>42086</c:v>
                </c:pt>
                <c:pt idx="799">
                  <c:v>42087</c:v>
                </c:pt>
                <c:pt idx="800">
                  <c:v>42089</c:v>
                </c:pt>
                <c:pt idx="801">
                  <c:v>42090</c:v>
                </c:pt>
                <c:pt idx="802">
                  <c:v>42093</c:v>
                </c:pt>
                <c:pt idx="803">
                  <c:v>42094</c:v>
                </c:pt>
                <c:pt idx="804">
                  <c:v>42095</c:v>
                </c:pt>
                <c:pt idx="805">
                  <c:v>42096</c:v>
                </c:pt>
                <c:pt idx="806">
                  <c:v>42101</c:v>
                </c:pt>
                <c:pt idx="807">
                  <c:v>42102</c:v>
                </c:pt>
                <c:pt idx="808">
                  <c:v>42103</c:v>
                </c:pt>
                <c:pt idx="809">
                  <c:v>42108</c:v>
                </c:pt>
                <c:pt idx="810">
                  <c:v>42109</c:v>
                </c:pt>
                <c:pt idx="811">
                  <c:v>42110</c:v>
                </c:pt>
                <c:pt idx="812">
                  <c:v>42111</c:v>
                </c:pt>
                <c:pt idx="813">
                  <c:v>42114</c:v>
                </c:pt>
                <c:pt idx="814">
                  <c:v>42115</c:v>
                </c:pt>
                <c:pt idx="815">
                  <c:v>42116</c:v>
                </c:pt>
                <c:pt idx="816">
                  <c:v>42117</c:v>
                </c:pt>
                <c:pt idx="817">
                  <c:v>42118</c:v>
                </c:pt>
                <c:pt idx="818">
                  <c:v>42121</c:v>
                </c:pt>
                <c:pt idx="819">
                  <c:v>42122</c:v>
                </c:pt>
                <c:pt idx="820">
                  <c:v>42123</c:v>
                </c:pt>
                <c:pt idx="821">
                  <c:v>42124</c:v>
                </c:pt>
                <c:pt idx="822">
                  <c:v>42128</c:v>
                </c:pt>
                <c:pt idx="823">
                  <c:v>42129</c:v>
                </c:pt>
                <c:pt idx="824">
                  <c:v>42130</c:v>
                </c:pt>
                <c:pt idx="825">
                  <c:v>42131</c:v>
                </c:pt>
                <c:pt idx="826">
                  <c:v>42132</c:v>
                </c:pt>
                <c:pt idx="827">
                  <c:v>42135</c:v>
                </c:pt>
                <c:pt idx="828">
                  <c:v>42136</c:v>
                </c:pt>
                <c:pt idx="829">
                  <c:v>42137</c:v>
                </c:pt>
                <c:pt idx="830">
                  <c:v>42138</c:v>
                </c:pt>
                <c:pt idx="831">
                  <c:v>42139</c:v>
                </c:pt>
                <c:pt idx="832">
                  <c:v>42142</c:v>
                </c:pt>
                <c:pt idx="833">
                  <c:v>42143</c:v>
                </c:pt>
                <c:pt idx="834">
                  <c:v>42144</c:v>
                </c:pt>
                <c:pt idx="835">
                  <c:v>42145</c:v>
                </c:pt>
                <c:pt idx="836">
                  <c:v>42146</c:v>
                </c:pt>
                <c:pt idx="837">
                  <c:v>42149</c:v>
                </c:pt>
                <c:pt idx="838">
                  <c:v>42150</c:v>
                </c:pt>
                <c:pt idx="839">
                  <c:v>42151</c:v>
                </c:pt>
                <c:pt idx="840">
                  <c:v>42152</c:v>
                </c:pt>
                <c:pt idx="841">
                  <c:v>42153</c:v>
                </c:pt>
                <c:pt idx="842">
                  <c:v>42157</c:v>
                </c:pt>
                <c:pt idx="843">
                  <c:v>42158</c:v>
                </c:pt>
                <c:pt idx="844">
                  <c:v>42159</c:v>
                </c:pt>
                <c:pt idx="845">
                  <c:v>42160</c:v>
                </c:pt>
                <c:pt idx="846">
                  <c:v>42163</c:v>
                </c:pt>
                <c:pt idx="847">
                  <c:v>42164</c:v>
                </c:pt>
                <c:pt idx="848">
                  <c:v>42165</c:v>
                </c:pt>
                <c:pt idx="849">
                  <c:v>42166</c:v>
                </c:pt>
                <c:pt idx="850">
                  <c:v>42167</c:v>
                </c:pt>
                <c:pt idx="851">
                  <c:v>42170</c:v>
                </c:pt>
                <c:pt idx="852">
                  <c:v>42171</c:v>
                </c:pt>
                <c:pt idx="853">
                  <c:v>42172</c:v>
                </c:pt>
                <c:pt idx="854">
                  <c:v>42173</c:v>
                </c:pt>
                <c:pt idx="855">
                  <c:v>42174</c:v>
                </c:pt>
                <c:pt idx="856">
                  <c:v>42177</c:v>
                </c:pt>
                <c:pt idx="857">
                  <c:v>42178</c:v>
                </c:pt>
                <c:pt idx="858">
                  <c:v>42179</c:v>
                </c:pt>
                <c:pt idx="859">
                  <c:v>42180</c:v>
                </c:pt>
                <c:pt idx="860">
                  <c:v>42181</c:v>
                </c:pt>
                <c:pt idx="861">
                  <c:v>42219</c:v>
                </c:pt>
                <c:pt idx="862">
                  <c:v>42220</c:v>
                </c:pt>
                <c:pt idx="863">
                  <c:v>42221</c:v>
                </c:pt>
                <c:pt idx="864">
                  <c:v>42222</c:v>
                </c:pt>
                <c:pt idx="865">
                  <c:v>42223</c:v>
                </c:pt>
                <c:pt idx="866">
                  <c:v>42226</c:v>
                </c:pt>
                <c:pt idx="867">
                  <c:v>42227</c:v>
                </c:pt>
                <c:pt idx="868">
                  <c:v>42228</c:v>
                </c:pt>
                <c:pt idx="869">
                  <c:v>42229</c:v>
                </c:pt>
                <c:pt idx="870">
                  <c:v>42230</c:v>
                </c:pt>
                <c:pt idx="871">
                  <c:v>42233</c:v>
                </c:pt>
                <c:pt idx="872">
                  <c:v>42234</c:v>
                </c:pt>
                <c:pt idx="873">
                  <c:v>42235</c:v>
                </c:pt>
                <c:pt idx="874">
                  <c:v>42236</c:v>
                </c:pt>
                <c:pt idx="875">
                  <c:v>42237</c:v>
                </c:pt>
                <c:pt idx="876">
                  <c:v>42240</c:v>
                </c:pt>
                <c:pt idx="877">
                  <c:v>42241</c:v>
                </c:pt>
                <c:pt idx="878">
                  <c:v>42242</c:v>
                </c:pt>
                <c:pt idx="879">
                  <c:v>42243</c:v>
                </c:pt>
                <c:pt idx="880">
                  <c:v>42244</c:v>
                </c:pt>
                <c:pt idx="881">
                  <c:v>42247</c:v>
                </c:pt>
                <c:pt idx="882">
                  <c:v>42248</c:v>
                </c:pt>
                <c:pt idx="883">
                  <c:v>42249</c:v>
                </c:pt>
                <c:pt idx="884">
                  <c:v>42250</c:v>
                </c:pt>
                <c:pt idx="885">
                  <c:v>42251</c:v>
                </c:pt>
                <c:pt idx="886">
                  <c:v>42254</c:v>
                </c:pt>
                <c:pt idx="887">
                  <c:v>42255</c:v>
                </c:pt>
                <c:pt idx="888">
                  <c:v>42256</c:v>
                </c:pt>
                <c:pt idx="889">
                  <c:v>42257</c:v>
                </c:pt>
                <c:pt idx="890">
                  <c:v>42258</c:v>
                </c:pt>
                <c:pt idx="891">
                  <c:v>42261</c:v>
                </c:pt>
                <c:pt idx="892">
                  <c:v>42262</c:v>
                </c:pt>
                <c:pt idx="893">
                  <c:v>42263</c:v>
                </c:pt>
                <c:pt idx="894">
                  <c:v>42264</c:v>
                </c:pt>
                <c:pt idx="895">
                  <c:v>42265</c:v>
                </c:pt>
                <c:pt idx="896">
                  <c:v>42268</c:v>
                </c:pt>
                <c:pt idx="897">
                  <c:v>42269</c:v>
                </c:pt>
                <c:pt idx="898">
                  <c:v>42270</c:v>
                </c:pt>
                <c:pt idx="899">
                  <c:v>42271</c:v>
                </c:pt>
                <c:pt idx="900">
                  <c:v>42272</c:v>
                </c:pt>
                <c:pt idx="901">
                  <c:v>42275</c:v>
                </c:pt>
                <c:pt idx="902">
                  <c:v>42276</c:v>
                </c:pt>
                <c:pt idx="903">
                  <c:v>42277</c:v>
                </c:pt>
                <c:pt idx="904">
                  <c:v>42278</c:v>
                </c:pt>
                <c:pt idx="905">
                  <c:v>42279</c:v>
                </c:pt>
                <c:pt idx="906">
                  <c:v>42282</c:v>
                </c:pt>
                <c:pt idx="907">
                  <c:v>42283</c:v>
                </c:pt>
                <c:pt idx="908">
                  <c:v>42284</c:v>
                </c:pt>
                <c:pt idx="909">
                  <c:v>42285</c:v>
                </c:pt>
                <c:pt idx="910">
                  <c:v>42286</c:v>
                </c:pt>
                <c:pt idx="911">
                  <c:v>42289</c:v>
                </c:pt>
                <c:pt idx="912">
                  <c:v>42290</c:v>
                </c:pt>
                <c:pt idx="913">
                  <c:v>42291</c:v>
                </c:pt>
                <c:pt idx="914">
                  <c:v>42292</c:v>
                </c:pt>
                <c:pt idx="915">
                  <c:v>42293</c:v>
                </c:pt>
                <c:pt idx="916">
                  <c:v>42296</c:v>
                </c:pt>
                <c:pt idx="917">
                  <c:v>42297</c:v>
                </c:pt>
                <c:pt idx="918">
                  <c:v>42298</c:v>
                </c:pt>
                <c:pt idx="919">
                  <c:v>42299</c:v>
                </c:pt>
                <c:pt idx="920">
                  <c:v>42300</c:v>
                </c:pt>
                <c:pt idx="921">
                  <c:v>42303</c:v>
                </c:pt>
                <c:pt idx="922">
                  <c:v>42304</c:v>
                </c:pt>
                <c:pt idx="923">
                  <c:v>42306</c:v>
                </c:pt>
                <c:pt idx="924">
                  <c:v>42307</c:v>
                </c:pt>
                <c:pt idx="925">
                  <c:v>42310</c:v>
                </c:pt>
                <c:pt idx="926">
                  <c:v>42311</c:v>
                </c:pt>
                <c:pt idx="927">
                  <c:v>42312</c:v>
                </c:pt>
                <c:pt idx="928">
                  <c:v>42313</c:v>
                </c:pt>
                <c:pt idx="929">
                  <c:v>42314</c:v>
                </c:pt>
                <c:pt idx="930">
                  <c:v>42317</c:v>
                </c:pt>
                <c:pt idx="931">
                  <c:v>42318</c:v>
                </c:pt>
                <c:pt idx="932">
                  <c:v>42319</c:v>
                </c:pt>
                <c:pt idx="933">
                  <c:v>42320</c:v>
                </c:pt>
                <c:pt idx="934">
                  <c:v>42321</c:v>
                </c:pt>
                <c:pt idx="935">
                  <c:v>42324</c:v>
                </c:pt>
                <c:pt idx="936">
                  <c:v>42325</c:v>
                </c:pt>
                <c:pt idx="937">
                  <c:v>42326</c:v>
                </c:pt>
                <c:pt idx="938">
                  <c:v>42327</c:v>
                </c:pt>
                <c:pt idx="939">
                  <c:v>42328</c:v>
                </c:pt>
                <c:pt idx="940">
                  <c:v>42331</c:v>
                </c:pt>
                <c:pt idx="941">
                  <c:v>42332</c:v>
                </c:pt>
                <c:pt idx="942">
                  <c:v>42333</c:v>
                </c:pt>
                <c:pt idx="943">
                  <c:v>42334</c:v>
                </c:pt>
                <c:pt idx="944">
                  <c:v>42335</c:v>
                </c:pt>
                <c:pt idx="945">
                  <c:v>42338</c:v>
                </c:pt>
                <c:pt idx="946">
                  <c:v>42339</c:v>
                </c:pt>
                <c:pt idx="947">
                  <c:v>42340</c:v>
                </c:pt>
                <c:pt idx="948">
                  <c:v>42341</c:v>
                </c:pt>
                <c:pt idx="949">
                  <c:v>42342</c:v>
                </c:pt>
                <c:pt idx="950">
                  <c:v>42345</c:v>
                </c:pt>
                <c:pt idx="951">
                  <c:v>42346</c:v>
                </c:pt>
                <c:pt idx="952">
                  <c:v>42347</c:v>
                </c:pt>
                <c:pt idx="953">
                  <c:v>42348</c:v>
                </c:pt>
                <c:pt idx="954">
                  <c:v>42349</c:v>
                </c:pt>
                <c:pt idx="955">
                  <c:v>42352</c:v>
                </c:pt>
                <c:pt idx="956">
                  <c:v>42353</c:v>
                </c:pt>
                <c:pt idx="957">
                  <c:v>42354</c:v>
                </c:pt>
                <c:pt idx="958">
                  <c:v>42355</c:v>
                </c:pt>
                <c:pt idx="959">
                  <c:v>42356</c:v>
                </c:pt>
                <c:pt idx="960">
                  <c:v>42359</c:v>
                </c:pt>
                <c:pt idx="961">
                  <c:v>42360</c:v>
                </c:pt>
                <c:pt idx="962">
                  <c:v>42361</c:v>
                </c:pt>
                <c:pt idx="963">
                  <c:v>42366</c:v>
                </c:pt>
                <c:pt idx="964">
                  <c:v>42367</c:v>
                </c:pt>
                <c:pt idx="965">
                  <c:v>42368</c:v>
                </c:pt>
                <c:pt idx="966">
                  <c:v>42369</c:v>
                </c:pt>
                <c:pt idx="967">
                  <c:v>42373</c:v>
                </c:pt>
                <c:pt idx="968">
                  <c:v>42374</c:v>
                </c:pt>
                <c:pt idx="969">
                  <c:v>42376</c:v>
                </c:pt>
                <c:pt idx="970">
                  <c:v>42377</c:v>
                </c:pt>
                <c:pt idx="971">
                  <c:v>42380</c:v>
                </c:pt>
                <c:pt idx="972">
                  <c:v>42381</c:v>
                </c:pt>
                <c:pt idx="973">
                  <c:v>42382</c:v>
                </c:pt>
                <c:pt idx="974">
                  <c:v>42383</c:v>
                </c:pt>
                <c:pt idx="975">
                  <c:v>42384</c:v>
                </c:pt>
                <c:pt idx="976">
                  <c:v>42387</c:v>
                </c:pt>
                <c:pt idx="977">
                  <c:v>42388</c:v>
                </c:pt>
                <c:pt idx="978">
                  <c:v>42389</c:v>
                </c:pt>
                <c:pt idx="979">
                  <c:v>42390</c:v>
                </c:pt>
                <c:pt idx="980">
                  <c:v>42391</c:v>
                </c:pt>
                <c:pt idx="981">
                  <c:v>42394</c:v>
                </c:pt>
                <c:pt idx="982">
                  <c:v>42395</c:v>
                </c:pt>
                <c:pt idx="983">
                  <c:v>42396</c:v>
                </c:pt>
                <c:pt idx="984">
                  <c:v>42397</c:v>
                </c:pt>
                <c:pt idx="985">
                  <c:v>42398</c:v>
                </c:pt>
                <c:pt idx="986">
                  <c:v>42401</c:v>
                </c:pt>
                <c:pt idx="987">
                  <c:v>42402</c:v>
                </c:pt>
                <c:pt idx="988">
                  <c:v>42403</c:v>
                </c:pt>
                <c:pt idx="989">
                  <c:v>42404</c:v>
                </c:pt>
                <c:pt idx="990">
                  <c:v>42405</c:v>
                </c:pt>
                <c:pt idx="991">
                  <c:v>42408</c:v>
                </c:pt>
                <c:pt idx="992">
                  <c:v>42409</c:v>
                </c:pt>
                <c:pt idx="993">
                  <c:v>42410</c:v>
                </c:pt>
                <c:pt idx="994">
                  <c:v>42411</c:v>
                </c:pt>
                <c:pt idx="995">
                  <c:v>42412</c:v>
                </c:pt>
                <c:pt idx="996">
                  <c:v>42415</c:v>
                </c:pt>
                <c:pt idx="997">
                  <c:v>42416</c:v>
                </c:pt>
                <c:pt idx="998">
                  <c:v>42417</c:v>
                </c:pt>
                <c:pt idx="999">
                  <c:v>42418</c:v>
                </c:pt>
                <c:pt idx="1000">
                  <c:v>42419</c:v>
                </c:pt>
                <c:pt idx="1001">
                  <c:v>42422</c:v>
                </c:pt>
                <c:pt idx="1002">
                  <c:v>42423</c:v>
                </c:pt>
                <c:pt idx="1003">
                  <c:v>42424</c:v>
                </c:pt>
                <c:pt idx="1004">
                  <c:v>42425</c:v>
                </c:pt>
                <c:pt idx="1005">
                  <c:v>42426</c:v>
                </c:pt>
                <c:pt idx="1006">
                  <c:v>42429</c:v>
                </c:pt>
                <c:pt idx="1007">
                  <c:v>42430</c:v>
                </c:pt>
                <c:pt idx="1008">
                  <c:v>42431</c:v>
                </c:pt>
                <c:pt idx="1009">
                  <c:v>42432</c:v>
                </c:pt>
                <c:pt idx="1010">
                  <c:v>42433</c:v>
                </c:pt>
                <c:pt idx="1011">
                  <c:v>42436</c:v>
                </c:pt>
                <c:pt idx="1012">
                  <c:v>42437</c:v>
                </c:pt>
                <c:pt idx="1013">
                  <c:v>42438</c:v>
                </c:pt>
                <c:pt idx="1014">
                  <c:v>42439</c:v>
                </c:pt>
                <c:pt idx="1015">
                  <c:v>42440</c:v>
                </c:pt>
                <c:pt idx="1016">
                  <c:v>42444</c:v>
                </c:pt>
                <c:pt idx="1017">
                  <c:v>42445</c:v>
                </c:pt>
                <c:pt idx="1018">
                  <c:v>42446</c:v>
                </c:pt>
                <c:pt idx="1019">
                  <c:v>42447</c:v>
                </c:pt>
                <c:pt idx="1020">
                  <c:v>42450</c:v>
                </c:pt>
                <c:pt idx="1021">
                  <c:v>42451</c:v>
                </c:pt>
                <c:pt idx="1022">
                  <c:v>42452</c:v>
                </c:pt>
                <c:pt idx="1023">
                  <c:v>42453</c:v>
                </c:pt>
                <c:pt idx="1024">
                  <c:v>42458</c:v>
                </c:pt>
                <c:pt idx="1025">
                  <c:v>42459</c:v>
                </c:pt>
                <c:pt idx="1026">
                  <c:v>42460</c:v>
                </c:pt>
                <c:pt idx="1027">
                  <c:v>42461</c:v>
                </c:pt>
                <c:pt idx="1028">
                  <c:v>42464</c:v>
                </c:pt>
                <c:pt idx="1029">
                  <c:v>42465</c:v>
                </c:pt>
                <c:pt idx="1030">
                  <c:v>42466</c:v>
                </c:pt>
                <c:pt idx="1031">
                  <c:v>42467</c:v>
                </c:pt>
                <c:pt idx="1032">
                  <c:v>42468</c:v>
                </c:pt>
                <c:pt idx="1033">
                  <c:v>42471</c:v>
                </c:pt>
                <c:pt idx="1034">
                  <c:v>42472</c:v>
                </c:pt>
                <c:pt idx="1035">
                  <c:v>42473</c:v>
                </c:pt>
                <c:pt idx="1036">
                  <c:v>42474</c:v>
                </c:pt>
                <c:pt idx="1037">
                  <c:v>42475</c:v>
                </c:pt>
                <c:pt idx="1038">
                  <c:v>42478</c:v>
                </c:pt>
                <c:pt idx="1039">
                  <c:v>42479</c:v>
                </c:pt>
                <c:pt idx="1040">
                  <c:v>42480</c:v>
                </c:pt>
                <c:pt idx="1041">
                  <c:v>42481</c:v>
                </c:pt>
                <c:pt idx="1042">
                  <c:v>42482</c:v>
                </c:pt>
                <c:pt idx="1043">
                  <c:v>42485</c:v>
                </c:pt>
                <c:pt idx="1044">
                  <c:v>42486</c:v>
                </c:pt>
                <c:pt idx="1045">
                  <c:v>42487</c:v>
                </c:pt>
                <c:pt idx="1046">
                  <c:v>42488</c:v>
                </c:pt>
                <c:pt idx="1047">
                  <c:v>42494</c:v>
                </c:pt>
                <c:pt idx="1048">
                  <c:v>42495</c:v>
                </c:pt>
                <c:pt idx="1049">
                  <c:v>42496</c:v>
                </c:pt>
                <c:pt idx="1050">
                  <c:v>42499</c:v>
                </c:pt>
                <c:pt idx="1051">
                  <c:v>42500</c:v>
                </c:pt>
                <c:pt idx="1052">
                  <c:v>42501</c:v>
                </c:pt>
                <c:pt idx="1053">
                  <c:v>42502</c:v>
                </c:pt>
                <c:pt idx="1054">
                  <c:v>42503</c:v>
                </c:pt>
                <c:pt idx="1055">
                  <c:v>42506</c:v>
                </c:pt>
                <c:pt idx="1056">
                  <c:v>42507</c:v>
                </c:pt>
                <c:pt idx="1057">
                  <c:v>42508</c:v>
                </c:pt>
                <c:pt idx="1058">
                  <c:v>42509</c:v>
                </c:pt>
                <c:pt idx="1059">
                  <c:v>42510</c:v>
                </c:pt>
                <c:pt idx="1060">
                  <c:v>42513</c:v>
                </c:pt>
                <c:pt idx="1061">
                  <c:v>42514</c:v>
                </c:pt>
                <c:pt idx="1062">
                  <c:v>42515</c:v>
                </c:pt>
                <c:pt idx="1063">
                  <c:v>42516</c:v>
                </c:pt>
                <c:pt idx="1064">
                  <c:v>42517</c:v>
                </c:pt>
                <c:pt idx="1065">
                  <c:v>42520</c:v>
                </c:pt>
                <c:pt idx="1066">
                  <c:v>42521</c:v>
                </c:pt>
                <c:pt idx="1067">
                  <c:v>42522</c:v>
                </c:pt>
                <c:pt idx="1068">
                  <c:v>42523</c:v>
                </c:pt>
                <c:pt idx="1069">
                  <c:v>42524</c:v>
                </c:pt>
                <c:pt idx="1070">
                  <c:v>42527</c:v>
                </c:pt>
                <c:pt idx="1071">
                  <c:v>42528</c:v>
                </c:pt>
                <c:pt idx="1072">
                  <c:v>42529</c:v>
                </c:pt>
                <c:pt idx="1073">
                  <c:v>42530</c:v>
                </c:pt>
                <c:pt idx="1074">
                  <c:v>42531</c:v>
                </c:pt>
                <c:pt idx="1075">
                  <c:v>42534</c:v>
                </c:pt>
                <c:pt idx="1076">
                  <c:v>42535</c:v>
                </c:pt>
                <c:pt idx="1077">
                  <c:v>42536</c:v>
                </c:pt>
                <c:pt idx="1078">
                  <c:v>42537</c:v>
                </c:pt>
                <c:pt idx="1079">
                  <c:v>42538</c:v>
                </c:pt>
                <c:pt idx="1080">
                  <c:v>42542</c:v>
                </c:pt>
                <c:pt idx="1081">
                  <c:v>42543</c:v>
                </c:pt>
                <c:pt idx="1082">
                  <c:v>42544</c:v>
                </c:pt>
                <c:pt idx="1083">
                  <c:v>42545</c:v>
                </c:pt>
                <c:pt idx="1084">
                  <c:v>42548</c:v>
                </c:pt>
                <c:pt idx="1085">
                  <c:v>42549</c:v>
                </c:pt>
                <c:pt idx="1086">
                  <c:v>42550</c:v>
                </c:pt>
                <c:pt idx="1087">
                  <c:v>42551</c:v>
                </c:pt>
                <c:pt idx="1088">
                  <c:v>42552</c:v>
                </c:pt>
                <c:pt idx="1089">
                  <c:v>42555</c:v>
                </c:pt>
                <c:pt idx="1090">
                  <c:v>42556</c:v>
                </c:pt>
                <c:pt idx="1091">
                  <c:v>42557</c:v>
                </c:pt>
                <c:pt idx="1092">
                  <c:v>42558</c:v>
                </c:pt>
                <c:pt idx="1093">
                  <c:v>42559</c:v>
                </c:pt>
                <c:pt idx="1094">
                  <c:v>42562</c:v>
                </c:pt>
                <c:pt idx="1095">
                  <c:v>42563</c:v>
                </c:pt>
                <c:pt idx="1096">
                  <c:v>42564</c:v>
                </c:pt>
                <c:pt idx="1097">
                  <c:v>42565</c:v>
                </c:pt>
                <c:pt idx="1098">
                  <c:v>42566</c:v>
                </c:pt>
                <c:pt idx="1099">
                  <c:v>42569</c:v>
                </c:pt>
                <c:pt idx="1100">
                  <c:v>42570</c:v>
                </c:pt>
                <c:pt idx="1101">
                  <c:v>42571</c:v>
                </c:pt>
                <c:pt idx="1102">
                  <c:v>42572</c:v>
                </c:pt>
                <c:pt idx="1103">
                  <c:v>42573</c:v>
                </c:pt>
                <c:pt idx="1104">
                  <c:v>42576</c:v>
                </c:pt>
                <c:pt idx="1105">
                  <c:v>42577</c:v>
                </c:pt>
                <c:pt idx="1106">
                  <c:v>42578</c:v>
                </c:pt>
                <c:pt idx="1107">
                  <c:v>42579</c:v>
                </c:pt>
                <c:pt idx="1108">
                  <c:v>42580</c:v>
                </c:pt>
                <c:pt idx="1109">
                  <c:v>42583</c:v>
                </c:pt>
                <c:pt idx="1110">
                  <c:v>42584</c:v>
                </c:pt>
                <c:pt idx="1111">
                  <c:v>42585</c:v>
                </c:pt>
                <c:pt idx="1112">
                  <c:v>42586</c:v>
                </c:pt>
                <c:pt idx="1113">
                  <c:v>42587</c:v>
                </c:pt>
                <c:pt idx="1114">
                  <c:v>42590</c:v>
                </c:pt>
                <c:pt idx="1115">
                  <c:v>42591</c:v>
                </c:pt>
                <c:pt idx="1116">
                  <c:v>42592</c:v>
                </c:pt>
                <c:pt idx="1117">
                  <c:v>42593</c:v>
                </c:pt>
                <c:pt idx="1118">
                  <c:v>42594</c:v>
                </c:pt>
                <c:pt idx="1119">
                  <c:v>42598</c:v>
                </c:pt>
                <c:pt idx="1120">
                  <c:v>42599</c:v>
                </c:pt>
                <c:pt idx="1121">
                  <c:v>42600</c:v>
                </c:pt>
                <c:pt idx="1122">
                  <c:v>42601</c:v>
                </c:pt>
                <c:pt idx="1123">
                  <c:v>42604</c:v>
                </c:pt>
                <c:pt idx="1124">
                  <c:v>42605</c:v>
                </c:pt>
                <c:pt idx="1125">
                  <c:v>42606</c:v>
                </c:pt>
                <c:pt idx="1126">
                  <c:v>42607</c:v>
                </c:pt>
                <c:pt idx="1127">
                  <c:v>42608</c:v>
                </c:pt>
                <c:pt idx="1128">
                  <c:v>42611</c:v>
                </c:pt>
                <c:pt idx="1129">
                  <c:v>42612</c:v>
                </c:pt>
                <c:pt idx="1130">
                  <c:v>42613</c:v>
                </c:pt>
                <c:pt idx="1131">
                  <c:v>42614</c:v>
                </c:pt>
                <c:pt idx="1132">
                  <c:v>42615</c:v>
                </c:pt>
                <c:pt idx="1133">
                  <c:v>42618</c:v>
                </c:pt>
                <c:pt idx="1134">
                  <c:v>42619</c:v>
                </c:pt>
                <c:pt idx="1135">
                  <c:v>42620</c:v>
                </c:pt>
                <c:pt idx="1136">
                  <c:v>42621</c:v>
                </c:pt>
                <c:pt idx="1137">
                  <c:v>42622</c:v>
                </c:pt>
                <c:pt idx="1138">
                  <c:v>42625</c:v>
                </c:pt>
                <c:pt idx="1139">
                  <c:v>42626</c:v>
                </c:pt>
                <c:pt idx="1140">
                  <c:v>42627</c:v>
                </c:pt>
                <c:pt idx="1141">
                  <c:v>42628</c:v>
                </c:pt>
                <c:pt idx="1142">
                  <c:v>42629</c:v>
                </c:pt>
                <c:pt idx="1143">
                  <c:v>42632</c:v>
                </c:pt>
                <c:pt idx="1144">
                  <c:v>42633</c:v>
                </c:pt>
                <c:pt idx="1145">
                  <c:v>42634</c:v>
                </c:pt>
                <c:pt idx="1146">
                  <c:v>42635</c:v>
                </c:pt>
                <c:pt idx="1147">
                  <c:v>42636</c:v>
                </c:pt>
                <c:pt idx="1148">
                  <c:v>42639</c:v>
                </c:pt>
                <c:pt idx="1149">
                  <c:v>42640</c:v>
                </c:pt>
                <c:pt idx="1150">
                  <c:v>42641</c:v>
                </c:pt>
                <c:pt idx="1151">
                  <c:v>42642</c:v>
                </c:pt>
                <c:pt idx="1152">
                  <c:v>42643</c:v>
                </c:pt>
                <c:pt idx="1153">
                  <c:v>42646</c:v>
                </c:pt>
                <c:pt idx="1154">
                  <c:v>42647</c:v>
                </c:pt>
                <c:pt idx="1155">
                  <c:v>42648</c:v>
                </c:pt>
                <c:pt idx="1156">
                  <c:v>42649</c:v>
                </c:pt>
                <c:pt idx="1157">
                  <c:v>42650</c:v>
                </c:pt>
                <c:pt idx="1158">
                  <c:v>42653</c:v>
                </c:pt>
                <c:pt idx="1159">
                  <c:v>42654</c:v>
                </c:pt>
                <c:pt idx="1160">
                  <c:v>42655</c:v>
                </c:pt>
                <c:pt idx="1161">
                  <c:v>42656</c:v>
                </c:pt>
                <c:pt idx="1162">
                  <c:v>42657</c:v>
                </c:pt>
                <c:pt idx="1163">
                  <c:v>42660</c:v>
                </c:pt>
                <c:pt idx="1164">
                  <c:v>42661</c:v>
                </c:pt>
                <c:pt idx="1165">
                  <c:v>42662</c:v>
                </c:pt>
                <c:pt idx="1166">
                  <c:v>42663</c:v>
                </c:pt>
                <c:pt idx="1167">
                  <c:v>42664</c:v>
                </c:pt>
                <c:pt idx="1168">
                  <c:v>42667</c:v>
                </c:pt>
                <c:pt idx="1169">
                  <c:v>42668</c:v>
                </c:pt>
                <c:pt idx="1170">
                  <c:v>42669</c:v>
                </c:pt>
                <c:pt idx="1171">
                  <c:v>42670</c:v>
                </c:pt>
                <c:pt idx="1172">
                  <c:v>42674</c:v>
                </c:pt>
                <c:pt idx="1173">
                  <c:v>42675</c:v>
                </c:pt>
                <c:pt idx="1174">
                  <c:v>42676</c:v>
                </c:pt>
                <c:pt idx="1175">
                  <c:v>42677</c:v>
                </c:pt>
                <c:pt idx="1176">
                  <c:v>42678</c:v>
                </c:pt>
                <c:pt idx="1177">
                  <c:v>42681</c:v>
                </c:pt>
                <c:pt idx="1178">
                  <c:v>42682</c:v>
                </c:pt>
                <c:pt idx="1179">
                  <c:v>42683</c:v>
                </c:pt>
                <c:pt idx="1180">
                  <c:v>42684</c:v>
                </c:pt>
                <c:pt idx="1181">
                  <c:v>42685</c:v>
                </c:pt>
                <c:pt idx="1182">
                  <c:v>42688</c:v>
                </c:pt>
                <c:pt idx="1183">
                  <c:v>42689</c:v>
                </c:pt>
                <c:pt idx="1184">
                  <c:v>42690</c:v>
                </c:pt>
                <c:pt idx="1185">
                  <c:v>42691</c:v>
                </c:pt>
                <c:pt idx="1186">
                  <c:v>42692</c:v>
                </c:pt>
                <c:pt idx="1187">
                  <c:v>42695</c:v>
                </c:pt>
                <c:pt idx="1188">
                  <c:v>42696</c:v>
                </c:pt>
                <c:pt idx="1189">
                  <c:v>42697</c:v>
                </c:pt>
                <c:pt idx="1190">
                  <c:v>42698</c:v>
                </c:pt>
                <c:pt idx="1191">
                  <c:v>42699</c:v>
                </c:pt>
                <c:pt idx="1192">
                  <c:v>42702</c:v>
                </c:pt>
                <c:pt idx="1193">
                  <c:v>42703</c:v>
                </c:pt>
                <c:pt idx="1194">
                  <c:v>42704</c:v>
                </c:pt>
                <c:pt idx="1195">
                  <c:v>42705</c:v>
                </c:pt>
                <c:pt idx="1196">
                  <c:v>42706</c:v>
                </c:pt>
                <c:pt idx="1197">
                  <c:v>42709</c:v>
                </c:pt>
                <c:pt idx="1198">
                  <c:v>42710</c:v>
                </c:pt>
                <c:pt idx="1199">
                  <c:v>42711</c:v>
                </c:pt>
                <c:pt idx="1200">
                  <c:v>42712</c:v>
                </c:pt>
                <c:pt idx="1201">
                  <c:v>42713</c:v>
                </c:pt>
                <c:pt idx="1202">
                  <c:v>42716</c:v>
                </c:pt>
                <c:pt idx="1203">
                  <c:v>42717</c:v>
                </c:pt>
                <c:pt idx="1204">
                  <c:v>42718</c:v>
                </c:pt>
                <c:pt idx="1205">
                  <c:v>42719</c:v>
                </c:pt>
                <c:pt idx="1206">
                  <c:v>42720</c:v>
                </c:pt>
                <c:pt idx="1207">
                  <c:v>42723</c:v>
                </c:pt>
                <c:pt idx="1208">
                  <c:v>42724</c:v>
                </c:pt>
                <c:pt idx="1209">
                  <c:v>42725</c:v>
                </c:pt>
                <c:pt idx="1210">
                  <c:v>42726</c:v>
                </c:pt>
                <c:pt idx="1211">
                  <c:v>42727</c:v>
                </c:pt>
                <c:pt idx="1212">
                  <c:v>42731</c:v>
                </c:pt>
                <c:pt idx="1213">
                  <c:v>42732</c:v>
                </c:pt>
                <c:pt idx="1214">
                  <c:v>42733</c:v>
                </c:pt>
                <c:pt idx="1215">
                  <c:v>42734</c:v>
                </c:pt>
                <c:pt idx="1216">
                  <c:v>42737</c:v>
                </c:pt>
                <c:pt idx="1217">
                  <c:v>42738</c:v>
                </c:pt>
                <c:pt idx="1218">
                  <c:v>42739</c:v>
                </c:pt>
                <c:pt idx="1219">
                  <c:v>42740</c:v>
                </c:pt>
                <c:pt idx="1220">
                  <c:v>42744</c:v>
                </c:pt>
                <c:pt idx="1221">
                  <c:v>42745</c:v>
                </c:pt>
                <c:pt idx="1222">
                  <c:v>42746</c:v>
                </c:pt>
                <c:pt idx="1223">
                  <c:v>42747</c:v>
                </c:pt>
                <c:pt idx="1224">
                  <c:v>42748</c:v>
                </c:pt>
                <c:pt idx="1225">
                  <c:v>42751</c:v>
                </c:pt>
                <c:pt idx="1226">
                  <c:v>42752</c:v>
                </c:pt>
                <c:pt idx="1227">
                  <c:v>42753</c:v>
                </c:pt>
                <c:pt idx="1228">
                  <c:v>42754</c:v>
                </c:pt>
                <c:pt idx="1229">
                  <c:v>42755</c:v>
                </c:pt>
                <c:pt idx="1230">
                  <c:v>42758</c:v>
                </c:pt>
                <c:pt idx="1231">
                  <c:v>42759</c:v>
                </c:pt>
                <c:pt idx="1232">
                  <c:v>42760</c:v>
                </c:pt>
                <c:pt idx="1233">
                  <c:v>42761</c:v>
                </c:pt>
                <c:pt idx="1234">
                  <c:v>42762</c:v>
                </c:pt>
                <c:pt idx="1235">
                  <c:v>42765</c:v>
                </c:pt>
                <c:pt idx="1236">
                  <c:v>42766</c:v>
                </c:pt>
                <c:pt idx="1237">
                  <c:v>42767</c:v>
                </c:pt>
                <c:pt idx="1238">
                  <c:v>42768</c:v>
                </c:pt>
                <c:pt idx="1239">
                  <c:v>42769</c:v>
                </c:pt>
                <c:pt idx="1240">
                  <c:v>42772</c:v>
                </c:pt>
                <c:pt idx="1241">
                  <c:v>42773</c:v>
                </c:pt>
                <c:pt idx="1242">
                  <c:v>42774</c:v>
                </c:pt>
                <c:pt idx="1243">
                  <c:v>42775</c:v>
                </c:pt>
                <c:pt idx="1244">
                  <c:v>42776</c:v>
                </c:pt>
                <c:pt idx="1245">
                  <c:v>42779</c:v>
                </c:pt>
                <c:pt idx="1246">
                  <c:v>42780</c:v>
                </c:pt>
                <c:pt idx="1247">
                  <c:v>42781</c:v>
                </c:pt>
                <c:pt idx="1248">
                  <c:v>42782</c:v>
                </c:pt>
                <c:pt idx="1249">
                  <c:v>42783</c:v>
                </c:pt>
                <c:pt idx="1250">
                  <c:v>42786</c:v>
                </c:pt>
                <c:pt idx="1251">
                  <c:v>42787</c:v>
                </c:pt>
                <c:pt idx="1252">
                  <c:v>42788</c:v>
                </c:pt>
                <c:pt idx="1253">
                  <c:v>42789</c:v>
                </c:pt>
                <c:pt idx="1254">
                  <c:v>42790</c:v>
                </c:pt>
                <c:pt idx="1255">
                  <c:v>42794</c:v>
                </c:pt>
                <c:pt idx="1256">
                  <c:v>42795</c:v>
                </c:pt>
                <c:pt idx="1257">
                  <c:v>42796</c:v>
                </c:pt>
              </c:numCache>
            </c:numRef>
          </c:cat>
          <c:val>
            <c:numRef>
              <c:f>Δείκτες!$C$2811:$C$4068</c:f>
              <c:numCache>
                <c:formatCode>#,##0.00</c:formatCode>
                <c:ptCount val="1258"/>
                <c:pt idx="0">
                  <c:v>680.42</c:v>
                </c:pt>
                <c:pt idx="1">
                  <c:v>673.71</c:v>
                </c:pt>
                <c:pt idx="2">
                  <c:v>665.63</c:v>
                </c:pt>
                <c:pt idx="3">
                  <c:v>662.29</c:v>
                </c:pt>
                <c:pt idx="4">
                  <c:v>647.58000000000004</c:v>
                </c:pt>
                <c:pt idx="5">
                  <c:v>636.52</c:v>
                </c:pt>
                <c:pt idx="6">
                  <c:v>625.35</c:v>
                </c:pt>
                <c:pt idx="7">
                  <c:v>629.08000000000004</c:v>
                </c:pt>
                <c:pt idx="8">
                  <c:v>632.19000000000005</c:v>
                </c:pt>
                <c:pt idx="9">
                  <c:v>644.94000000000005</c:v>
                </c:pt>
                <c:pt idx="10">
                  <c:v>649.54999999999995</c:v>
                </c:pt>
                <c:pt idx="11">
                  <c:v>656.52</c:v>
                </c:pt>
                <c:pt idx="12">
                  <c:v>670.03</c:v>
                </c:pt>
                <c:pt idx="13">
                  <c:v>689.75</c:v>
                </c:pt>
                <c:pt idx="14">
                  <c:v>708.18</c:v>
                </c:pt>
                <c:pt idx="15">
                  <c:v>744.26</c:v>
                </c:pt>
                <c:pt idx="16">
                  <c:v>703.44</c:v>
                </c:pt>
                <c:pt idx="17">
                  <c:v>737.26</c:v>
                </c:pt>
                <c:pt idx="18">
                  <c:v>766.23</c:v>
                </c:pt>
                <c:pt idx="19">
                  <c:v>745.67</c:v>
                </c:pt>
                <c:pt idx="20">
                  <c:v>750.04</c:v>
                </c:pt>
                <c:pt idx="21">
                  <c:v>796.02</c:v>
                </c:pt>
                <c:pt idx="22">
                  <c:v>796.1</c:v>
                </c:pt>
                <c:pt idx="23">
                  <c:v>792.44</c:v>
                </c:pt>
                <c:pt idx="24">
                  <c:v>762.15</c:v>
                </c:pt>
                <c:pt idx="25">
                  <c:v>785</c:v>
                </c:pt>
                <c:pt idx="26">
                  <c:v>802.21</c:v>
                </c:pt>
                <c:pt idx="27">
                  <c:v>809.12</c:v>
                </c:pt>
                <c:pt idx="28">
                  <c:v>823.96</c:v>
                </c:pt>
                <c:pt idx="29">
                  <c:v>797.35</c:v>
                </c:pt>
                <c:pt idx="30">
                  <c:v>834.41</c:v>
                </c:pt>
                <c:pt idx="31">
                  <c:v>818.1</c:v>
                </c:pt>
                <c:pt idx="32">
                  <c:v>776.28</c:v>
                </c:pt>
                <c:pt idx="33">
                  <c:v>785.02</c:v>
                </c:pt>
                <c:pt idx="34">
                  <c:v>824.26</c:v>
                </c:pt>
                <c:pt idx="35">
                  <c:v>825.75</c:v>
                </c:pt>
                <c:pt idx="36">
                  <c:v>797.13</c:v>
                </c:pt>
                <c:pt idx="37">
                  <c:v>751.96</c:v>
                </c:pt>
                <c:pt idx="38">
                  <c:v>746.53</c:v>
                </c:pt>
                <c:pt idx="39">
                  <c:v>749.69</c:v>
                </c:pt>
                <c:pt idx="40">
                  <c:v>727.14</c:v>
                </c:pt>
                <c:pt idx="41">
                  <c:v>743.59</c:v>
                </c:pt>
                <c:pt idx="42">
                  <c:v>747.85</c:v>
                </c:pt>
                <c:pt idx="43">
                  <c:v>749.32</c:v>
                </c:pt>
                <c:pt idx="44">
                  <c:v>734.7</c:v>
                </c:pt>
                <c:pt idx="45">
                  <c:v>755.06</c:v>
                </c:pt>
                <c:pt idx="46">
                  <c:v>745.23</c:v>
                </c:pt>
                <c:pt idx="47">
                  <c:v>768.9</c:v>
                </c:pt>
                <c:pt idx="48">
                  <c:v>752.35</c:v>
                </c:pt>
                <c:pt idx="49">
                  <c:v>733.89</c:v>
                </c:pt>
                <c:pt idx="50">
                  <c:v>734.88</c:v>
                </c:pt>
                <c:pt idx="51">
                  <c:v>744.77</c:v>
                </c:pt>
                <c:pt idx="52">
                  <c:v>750.32</c:v>
                </c:pt>
                <c:pt idx="53">
                  <c:v>764.8</c:v>
                </c:pt>
                <c:pt idx="54">
                  <c:v>776.79</c:v>
                </c:pt>
                <c:pt idx="55">
                  <c:v>781.88</c:v>
                </c:pt>
                <c:pt idx="56">
                  <c:v>767.6</c:v>
                </c:pt>
                <c:pt idx="57">
                  <c:v>765.07</c:v>
                </c:pt>
                <c:pt idx="58">
                  <c:v>772.66</c:v>
                </c:pt>
                <c:pt idx="59">
                  <c:v>767.32</c:v>
                </c:pt>
                <c:pt idx="60">
                  <c:v>752.7</c:v>
                </c:pt>
                <c:pt idx="61">
                  <c:v>752.64</c:v>
                </c:pt>
                <c:pt idx="62">
                  <c:v>734.77</c:v>
                </c:pt>
                <c:pt idx="63">
                  <c:v>728.93</c:v>
                </c:pt>
                <c:pt idx="64">
                  <c:v>713.66</c:v>
                </c:pt>
                <c:pt idx="65">
                  <c:v>709.2</c:v>
                </c:pt>
                <c:pt idx="66">
                  <c:v>703.94</c:v>
                </c:pt>
                <c:pt idx="67">
                  <c:v>707.6</c:v>
                </c:pt>
                <c:pt idx="68">
                  <c:v>730.03</c:v>
                </c:pt>
                <c:pt idx="69">
                  <c:v>723.61</c:v>
                </c:pt>
                <c:pt idx="70">
                  <c:v>714.78</c:v>
                </c:pt>
                <c:pt idx="71">
                  <c:v>720.98</c:v>
                </c:pt>
                <c:pt idx="72">
                  <c:v>726.65</c:v>
                </c:pt>
                <c:pt idx="73">
                  <c:v>713.92</c:v>
                </c:pt>
                <c:pt idx="74">
                  <c:v>714.51</c:v>
                </c:pt>
                <c:pt idx="75">
                  <c:v>702.17</c:v>
                </c:pt>
                <c:pt idx="76">
                  <c:v>697.82</c:v>
                </c:pt>
                <c:pt idx="77">
                  <c:v>698.03</c:v>
                </c:pt>
                <c:pt idx="78">
                  <c:v>696.66</c:v>
                </c:pt>
                <c:pt idx="79">
                  <c:v>695.76</c:v>
                </c:pt>
                <c:pt idx="80">
                  <c:v>699.91</c:v>
                </c:pt>
                <c:pt idx="81">
                  <c:v>686.19</c:v>
                </c:pt>
                <c:pt idx="82">
                  <c:v>687.3</c:v>
                </c:pt>
                <c:pt idx="83">
                  <c:v>689.86</c:v>
                </c:pt>
                <c:pt idx="84">
                  <c:v>643.87</c:v>
                </c:pt>
                <c:pt idx="85">
                  <c:v>620.54</c:v>
                </c:pt>
                <c:pt idx="86">
                  <c:v>615.12</c:v>
                </c:pt>
                <c:pt idx="87">
                  <c:v>640.91</c:v>
                </c:pt>
                <c:pt idx="88">
                  <c:v>611.96</c:v>
                </c:pt>
                <c:pt idx="89">
                  <c:v>584.04</c:v>
                </c:pt>
                <c:pt idx="90">
                  <c:v>562.88</c:v>
                </c:pt>
                <c:pt idx="91">
                  <c:v>555.41999999999996</c:v>
                </c:pt>
                <c:pt idx="92">
                  <c:v>536.49</c:v>
                </c:pt>
                <c:pt idx="93">
                  <c:v>550.13</c:v>
                </c:pt>
                <c:pt idx="94">
                  <c:v>544.55999999999995</c:v>
                </c:pt>
                <c:pt idx="95">
                  <c:v>535.96</c:v>
                </c:pt>
                <c:pt idx="96">
                  <c:v>526.39</c:v>
                </c:pt>
                <c:pt idx="97">
                  <c:v>502.52</c:v>
                </c:pt>
                <c:pt idx="98">
                  <c:v>485.18</c:v>
                </c:pt>
                <c:pt idx="99">
                  <c:v>518.49</c:v>
                </c:pt>
                <c:pt idx="100">
                  <c:v>528.14</c:v>
                </c:pt>
                <c:pt idx="101">
                  <c:v>511.29</c:v>
                </c:pt>
                <c:pt idx="102">
                  <c:v>525.45000000000005</c:v>
                </c:pt>
                <c:pt idx="103">
                  <c:v>501.9</c:v>
                </c:pt>
                <c:pt idx="104">
                  <c:v>476.36</c:v>
                </c:pt>
                <c:pt idx="105">
                  <c:v>477.42</c:v>
                </c:pt>
                <c:pt idx="106">
                  <c:v>492.19</c:v>
                </c:pt>
                <c:pt idx="107">
                  <c:v>492.69</c:v>
                </c:pt>
                <c:pt idx="108">
                  <c:v>496.4</c:v>
                </c:pt>
                <c:pt idx="109">
                  <c:v>489.35</c:v>
                </c:pt>
                <c:pt idx="110">
                  <c:v>499.56</c:v>
                </c:pt>
                <c:pt idx="111">
                  <c:v>550.1</c:v>
                </c:pt>
                <c:pt idx="112">
                  <c:v>560.26</c:v>
                </c:pt>
                <c:pt idx="113">
                  <c:v>580.66999999999996</c:v>
                </c:pt>
                <c:pt idx="114">
                  <c:v>600.07000000000005</c:v>
                </c:pt>
                <c:pt idx="115">
                  <c:v>603.04</c:v>
                </c:pt>
                <c:pt idx="116">
                  <c:v>614.09</c:v>
                </c:pt>
                <c:pt idx="117">
                  <c:v>608.41</c:v>
                </c:pt>
                <c:pt idx="118">
                  <c:v>566.79</c:v>
                </c:pt>
                <c:pt idx="119">
                  <c:v>575.83000000000004</c:v>
                </c:pt>
                <c:pt idx="120">
                  <c:v>579.69000000000005</c:v>
                </c:pt>
                <c:pt idx="121">
                  <c:v>578.30999999999995</c:v>
                </c:pt>
                <c:pt idx="122">
                  <c:v>611.16</c:v>
                </c:pt>
                <c:pt idx="123">
                  <c:v>615.47</c:v>
                </c:pt>
                <c:pt idx="124">
                  <c:v>620.07000000000005</c:v>
                </c:pt>
                <c:pt idx="125">
                  <c:v>650.27</c:v>
                </c:pt>
                <c:pt idx="126">
                  <c:v>637.04999999999995</c:v>
                </c:pt>
                <c:pt idx="127">
                  <c:v>638.86</c:v>
                </c:pt>
                <c:pt idx="128">
                  <c:v>642.62</c:v>
                </c:pt>
                <c:pt idx="129">
                  <c:v>621.69000000000005</c:v>
                </c:pt>
                <c:pt idx="130">
                  <c:v>605.75</c:v>
                </c:pt>
                <c:pt idx="131">
                  <c:v>600.16</c:v>
                </c:pt>
                <c:pt idx="132">
                  <c:v>621.78</c:v>
                </c:pt>
                <c:pt idx="133">
                  <c:v>619.97</c:v>
                </c:pt>
                <c:pt idx="134">
                  <c:v>612.38</c:v>
                </c:pt>
                <c:pt idx="135">
                  <c:v>613.65</c:v>
                </c:pt>
                <c:pt idx="136">
                  <c:v>622.26</c:v>
                </c:pt>
                <c:pt idx="137">
                  <c:v>630.84</c:v>
                </c:pt>
                <c:pt idx="138">
                  <c:v>586.04</c:v>
                </c:pt>
                <c:pt idx="139">
                  <c:v>586.64</c:v>
                </c:pt>
                <c:pt idx="140">
                  <c:v>588.09</c:v>
                </c:pt>
                <c:pt idx="141">
                  <c:v>583.20000000000005</c:v>
                </c:pt>
                <c:pt idx="142">
                  <c:v>586.26</c:v>
                </c:pt>
                <c:pt idx="143">
                  <c:v>599.48</c:v>
                </c:pt>
                <c:pt idx="144">
                  <c:v>598.67999999999995</c:v>
                </c:pt>
                <c:pt idx="145">
                  <c:v>599.22</c:v>
                </c:pt>
                <c:pt idx="146">
                  <c:v>592.74</c:v>
                </c:pt>
                <c:pt idx="147">
                  <c:v>598.12</c:v>
                </c:pt>
                <c:pt idx="148">
                  <c:v>608.62</c:v>
                </c:pt>
                <c:pt idx="149">
                  <c:v>620.46</c:v>
                </c:pt>
                <c:pt idx="150">
                  <c:v>611.5</c:v>
                </c:pt>
                <c:pt idx="151">
                  <c:v>612.29</c:v>
                </c:pt>
                <c:pt idx="152">
                  <c:v>618.23</c:v>
                </c:pt>
                <c:pt idx="153">
                  <c:v>623.22</c:v>
                </c:pt>
                <c:pt idx="154">
                  <c:v>621.77</c:v>
                </c:pt>
                <c:pt idx="155">
                  <c:v>631.55999999999995</c:v>
                </c:pt>
                <c:pt idx="156">
                  <c:v>639.27</c:v>
                </c:pt>
                <c:pt idx="157">
                  <c:v>626.22</c:v>
                </c:pt>
                <c:pt idx="158">
                  <c:v>642.84</c:v>
                </c:pt>
                <c:pt idx="159">
                  <c:v>639.57000000000005</c:v>
                </c:pt>
                <c:pt idx="160">
                  <c:v>629.69000000000005</c:v>
                </c:pt>
                <c:pt idx="161">
                  <c:v>644.04</c:v>
                </c:pt>
                <c:pt idx="162">
                  <c:v>646.08000000000004</c:v>
                </c:pt>
                <c:pt idx="163">
                  <c:v>631.41</c:v>
                </c:pt>
                <c:pt idx="164">
                  <c:v>640.84</c:v>
                </c:pt>
                <c:pt idx="165">
                  <c:v>629.1</c:v>
                </c:pt>
                <c:pt idx="166">
                  <c:v>646.82000000000005</c:v>
                </c:pt>
                <c:pt idx="167">
                  <c:v>642.37</c:v>
                </c:pt>
                <c:pt idx="168">
                  <c:v>651.77</c:v>
                </c:pt>
                <c:pt idx="169">
                  <c:v>675.07</c:v>
                </c:pt>
                <c:pt idx="170">
                  <c:v>678.96</c:v>
                </c:pt>
                <c:pt idx="171">
                  <c:v>693.49</c:v>
                </c:pt>
                <c:pt idx="172">
                  <c:v>726.05</c:v>
                </c:pt>
                <c:pt idx="173">
                  <c:v>731.51</c:v>
                </c:pt>
                <c:pt idx="174">
                  <c:v>770.53</c:v>
                </c:pt>
                <c:pt idx="175">
                  <c:v>741.76</c:v>
                </c:pt>
                <c:pt idx="176">
                  <c:v>743.01</c:v>
                </c:pt>
                <c:pt idx="177">
                  <c:v>734.99</c:v>
                </c:pt>
                <c:pt idx="178">
                  <c:v>755.98</c:v>
                </c:pt>
                <c:pt idx="179">
                  <c:v>753.06</c:v>
                </c:pt>
                <c:pt idx="180">
                  <c:v>763.69</c:v>
                </c:pt>
                <c:pt idx="181">
                  <c:v>775.78</c:v>
                </c:pt>
                <c:pt idx="182">
                  <c:v>754.48</c:v>
                </c:pt>
                <c:pt idx="183">
                  <c:v>752.2</c:v>
                </c:pt>
                <c:pt idx="184">
                  <c:v>755.09</c:v>
                </c:pt>
                <c:pt idx="185">
                  <c:v>742.44</c:v>
                </c:pt>
                <c:pt idx="186">
                  <c:v>739.12</c:v>
                </c:pt>
                <c:pt idx="187">
                  <c:v>744.42</c:v>
                </c:pt>
                <c:pt idx="188">
                  <c:v>780.94</c:v>
                </c:pt>
                <c:pt idx="189">
                  <c:v>777.48</c:v>
                </c:pt>
                <c:pt idx="190">
                  <c:v>790.04</c:v>
                </c:pt>
                <c:pt idx="191">
                  <c:v>829.96</c:v>
                </c:pt>
                <c:pt idx="192">
                  <c:v>825.09</c:v>
                </c:pt>
                <c:pt idx="193">
                  <c:v>829.59</c:v>
                </c:pt>
                <c:pt idx="194">
                  <c:v>799.42</c:v>
                </c:pt>
                <c:pt idx="195">
                  <c:v>798.66</c:v>
                </c:pt>
                <c:pt idx="196">
                  <c:v>824.86</c:v>
                </c:pt>
                <c:pt idx="197">
                  <c:v>834.99</c:v>
                </c:pt>
                <c:pt idx="198">
                  <c:v>849.82</c:v>
                </c:pt>
                <c:pt idx="199">
                  <c:v>865.22</c:v>
                </c:pt>
                <c:pt idx="200">
                  <c:v>862.88</c:v>
                </c:pt>
                <c:pt idx="201">
                  <c:v>870.64</c:v>
                </c:pt>
                <c:pt idx="202">
                  <c:v>894.01</c:v>
                </c:pt>
                <c:pt idx="203">
                  <c:v>873.51</c:v>
                </c:pt>
                <c:pt idx="204">
                  <c:v>889.78</c:v>
                </c:pt>
                <c:pt idx="205">
                  <c:v>881.22</c:v>
                </c:pt>
                <c:pt idx="206">
                  <c:v>874.54</c:v>
                </c:pt>
                <c:pt idx="207">
                  <c:v>819.61</c:v>
                </c:pt>
                <c:pt idx="208">
                  <c:v>815.54</c:v>
                </c:pt>
                <c:pt idx="209">
                  <c:v>801.32</c:v>
                </c:pt>
                <c:pt idx="210">
                  <c:v>761.24</c:v>
                </c:pt>
                <c:pt idx="211">
                  <c:v>802.21</c:v>
                </c:pt>
                <c:pt idx="212">
                  <c:v>829.07</c:v>
                </c:pt>
                <c:pt idx="213">
                  <c:v>832.37</c:v>
                </c:pt>
                <c:pt idx="214">
                  <c:v>825.8</c:v>
                </c:pt>
                <c:pt idx="215">
                  <c:v>794.67</c:v>
                </c:pt>
                <c:pt idx="216">
                  <c:v>801.99</c:v>
                </c:pt>
                <c:pt idx="217">
                  <c:v>772.85</c:v>
                </c:pt>
                <c:pt idx="218">
                  <c:v>775.72</c:v>
                </c:pt>
                <c:pt idx="219">
                  <c:v>794.72</c:v>
                </c:pt>
                <c:pt idx="220">
                  <c:v>788.06</c:v>
                </c:pt>
                <c:pt idx="221">
                  <c:v>790.49</c:v>
                </c:pt>
                <c:pt idx="222">
                  <c:v>820.91</c:v>
                </c:pt>
                <c:pt idx="223">
                  <c:v>821.23</c:v>
                </c:pt>
                <c:pt idx="224">
                  <c:v>830.27</c:v>
                </c:pt>
                <c:pt idx="225">
                  <c:v>846.8</c:v>
                </c:pt>
                <c:pt idx="226">
                  <c:v>845.04</c:v>
                </c:pt>
                <c:pt idx="227">
                  <c:v>844.57</c:v>
                </c:pt>
                <c:pt idx="228">
                  <c:v>847.06</c:v>
                </c:pt>
                <c:pt idx="229">
                  <c:v>822.72</c:v>
                </c:pt>
                <c:pt idx="230">
                  <c:v>816.16</c:v>
                </c:pt>
                <c:pt idx="231">
                  <c:v>809.14</c:v>
                </c:pt>
                <c:pt idx="232">
                  <c:v>819.39</c:v>
                </c:pt>
                <c:pt idx="233">
                  <c:v>810.17</c:v>
                </c:pt>
                <c:pt idx="234">
                  <c:v>818.71</c:v>
                </c:pt>
                <c:pt idx="235">
                  <c:v>831.7</c:v>
                </c:pt>
                <c:pt idx="236">
                  <c:v>840.73</c:v>
                </c:pt>
                <c:pt idx="237">
                  <c:v>852.63</c:v>
                </c:pt>
                <c:pt idx="238">
                  <c:v>872.03</c:v>
                </c:pt>
                <c:pt idx="239">
                  <c:v>873.25</c:v>
                </c:pt>
                <c:pt idx="240">
                  <c:v>859.76</c:v>
                </c:pt>
                <c:pt idx="241">
                  <c:v>857.05</c:v>
                </c:pt>
                <c:pt idx="242">
                  <c:v>844.46</c:v>
                </c:pt>
                <c:pt idx="243">
                  <c:v>838.08</c:v>
                </c:pt>
                <c:pt idx="244">
                  <c:v>878.41</c:v>
                </c:pt>
                <c:pt idx="245">
                  <c:v>880.7</c:v>
                </c:pt>
                <c:pt idx="246">
                  <c:v>896.88</c:v>
                </c:pt>
                <c:pt idx="247">
                  <c:v>912.7</c:v>
                </c:pt>
                <c:pt idx="248">
                  <c:v>901.36</c:v>
                </c:pt>
                <c:pt idx="249">
                  <c:v>907.9</c:v>
                </c:pt>
                <c:pt idx="250">
                  <c:v>941.26</c:v>
                </c:pt>
                <c:pt idx="251">
                  <c:v>952.3</c:v>
                </c:pt>
                <c:pt idx="252">
                  <c:v>964.19</c:v>
                </c:pt>
                <c:pt idx="253">
                  <c:v>969.43</c:v>
                </c:pt>
                <c:pt idx="254">
                  <c:v>980.52</c:v>
                </c:pt>
                <c:pt idx="255">
                  <c:v>983.91</c:v>
                </c:pt>
                <c:pt idx="256">
                  <c:v>984.85</c:v>
                </c:pt>
                <c:pt idx="257">
                  <c:v>979.72</c:v>
                </c:pt>
                <c:pt idx="258">
                  <c:v>968.29</c:v>
                </c:pt>
                <c:pt idx="259">
                  <c:v>951.05</c:v>
                </c:pt>
                <c:pt idx="260">
                  <c:v>952.78</c:v>
                </c:pt>
                <c:pt idx="261">
                  <c:v>953.71</c:v>
                </c:pt>
                <c:pt idx="262">
                  <c:v>973.95</c:v>
                </c:pt>
                <c:pt idx="263">
                  <c:v>975.67</c:v>
                </c:pt>
                <c:pt idx="264">
                  <c:v>999.2</c:v>
                </c:pt>
                <c:pt idx="265">
                  <c:v>1019.41</c:v>
                </c:pt>
                <c:pt idx="266">
                  <c:v>987.45</c:v>
                </c:pt>
                <c:pt idx="267">
                  <c:v>1014.53</c:v>
                </c:pt>
                <c:pt idx="268">
                  <c:v>1013.79</c:v>
                </c:pt>
                <c:pt idx="269">
                  <c:v>1005.28</c:v>
                </c:pt>
                <c:pt idx="270">
                  <c:v>996.82</c:v>
                </c:pt>
                <c:pt idx="271">
                  <c:v>986.76</c:v>
                </c:pt>
                <c:pt idx="272">
                  <c:v>977.27</c:v>
                </c:pt>
                <c:pt idx="273">
                  <c:v>995.3</c:v>
                </c:pt>
                <c:pt idx="274">
                  <c:v>1011.85</c:v>
                </c:pt>
                <c:pt idx="275">
                  <c:v>1035.19</c:v>
                </c:pt>
                <c:pt idx="276">
                  <c:v>1042.1600000000001</c:v>
                </c:pt>
                <c:pt idx="277">
                  <c:v>1022.57</c:v>
                </c:pt>
                <c:pt idx="278">
                  <c:v>1013.35</c:v>
                </c:pt>
                <c:pt idx="279">
                  <c:v>1022.13</c:v>
                </c:pt>
                <c:pt idx="280">
                  <c:v>1027.52</c:v>
                </c:pt>
                <c:pt idx="281">
                  <c:v>1032.43</c:v>
                </c:pt>
                <c:pt idx="282">
                  <c:v>1044.76</c:v>
                </c:pt>
                <c:pt idx="283">
                  <c:v>1026.81</c:v>
                </c:pt>
                <c:pt idx="284">
                  <c:v>1038.26</c:v>
                </c:pt>
                <c:pt idx="285">
                  <c:v>1039.49</c:v>
                </c:pt>
                <c:pt idx="286">
                  <c:v>996.3</c:v>
                </c:pt>
                <c:pt idx="287">
                  <c:v>1003.32</c:v>
                </c:pt>
                <c:pt idx="288">
                  <c:v>995.37</c:v>
                </c:pt>
                <c:pt idx="289">
                  <c:v>991.56</c:v>
                </c:pt>
                <c:pt idx="290">
                  <c:v>998.48</c:v>
                </c:pt>
                <c:pt idx="291">
                  <c:v>1007.99</c:v>
                </c:pt>
                <c:pt idx="292">
                  <c:v>990.42</c:v>
                </c:pt>
                <c:pt idx="293">
                  <c:v>969.97</c:v>
                </c:pt>
                <c:pt idx="294">
                  <c:v>967.15</c:v>
                </c:pt>
                <c:pt idx="295">
                  <c:v>963.45</c:v>
                </c:pt>
                <c:pt idx="296">
                  <c:v>936.57</c:v>
                </c:pt>
                <c:pt idx="297">
                  <c:v>952.34</c:v>
                </c:pt>
                <c:pt idx="298">
                  <c:v>929.69</c:v>
                </c:pt>
                <c:pt idx="299">
                  <c:v>941.17</c:v>
                </c:pt>
                <c:pt idx="300">
                  <c:v>973.12</c:v>
                </c:pt>
                <c:pt idx="301">
                  <c:v>968.29</c:v>
                </c:pt>
                <c:pt idx="302">
                  <c:v>960.42</c:v>
                </c:pt>
                <c:pt idx="303">
                  <c:v>923.43</c:v>
                </c:pt>
                <c:pt idx="304">
                  <c:v>930.73</c:v>
                </c:pt>
                <c:pt idx="305">
                  <c:v>924.86</c:v>
                </c:pt>
                <c:pt idx="306">
                  <c:v>930.53</c:v>
                </c:pt>
                <c:pt idx="307">
                  <c:v>884.94</c:v>
                </c:pt>
                <c:pt idx="308">
                  <c:v>849.62</c:v>
                </c:pt>
                <c:pt idx="309">
                  <c:v>869.19</c:v>
                </c:pt>
                <c:pt idx="310">
                  <c:v>856.29</c:v>
                </c:pt>
                <c:pt idx="311">
                  <c:v>837.82</c:v>
                </c:pt>
                <c:pt idx="312">
                  <c:v>842.76</c:v>
                </c:pt>
                <c:pt idx="313">
                  <c:v>822.95</c:v>
                </c:pt>
                <c:pt idx="314">
                  <c:v>829.08</c:v>
                </c:pt>
                <c:pt idx="315">
                  <c:v>876.54</c:v>
                </c:pt>
                <c:pt idx="316">
                  <c:v>903.13</c:v>
                </c:pt>
                <c:pt idx="317">
                  <c:v>926.91</c:v>
                </c:pt>
                <c:pt idx="318">
                  <c:v>926.55</c:v>
                </c:pt>
                <c:pt idx="319">
                  <c:v>925.49</c:v>
                </c:pt>
                <c:pt idx="320">
                  <c:v>913.62</c:v>
                </c:pt>
                <c:pt idx="321">
                  <c:v>923.67</c:v>
                </c:pt>
                <c:pt idx="322">
                  <c:v>918.81</c:v>
                </c:pt>
                <c:pt idx="323">
                  <c:v>926.73</c:v>
                </c:pt>
                <c:pt idx="324">
                  <c:v>943.33</c:v>
                </c:pt>
                <c:pt idx="325">
                  <c:v>942.18</c:v>
                </c:pt>
                <c:pt idx="326">
                  <c:v>950.84</c:v>
                </c:pt>
                <c:pt idx="327">
                  <c:v>970.93</c:v>
                </c:pt>
                <c:pt idx="328">
                  <c:v>962.03</c:v>
                </c:pt>
                <c:pt idx="329">
                  <c:v>982.01</c:v>
                </c:pt>
                <c:pt idx="330">
                  <c:v>974.09</c:v>
                </c:pt>
                <c:pt idx="331">
                  <c:v>983.64</c:v>
                </c:pt>
                <c:pt idx="332">
                  <c:v>1043.28</c:v>
                </c:pt>
                <c:pt idx="333">
                  <c:v>1066.29</c:v>
                </c:pt>
                <c:pt idx="334">
                  <c:v>1034.3900000000001</c:v>
                </c:pt>
                <c:pt idx="335">
                  <c:v>1065.22</c:v>
                </c:pt>
                <c:pt idx="336">
                  <c:v>1073.47</c:v>
                </c:pt>
                <c:pt idx="337">
                  <c:v>1113.67</c:v>
                </c:pt>
                <c:pt idx="338">
                  <c:v>1134.28</c:v>
                </c:pt>
                <c:pt idx="339">
                  <c:v>1152.5999999999999</c:v>
                </c:pt>
                <c:pt idx="340">
                  <c:v>1135.83</c:v>
                </c:pt>
                <c:pt idx="341">
                  <c:v>1090.8900000000001</c:v>
                </c:pt>
                <c:pt idx="342">
                  <c:v>1080.6500000000001</c:v>
                </c:pt>
                <c:pt idx="343">
                  <c:v>1038.3900000000001</c:v>
                </c:pt>
                <c:pt idx="344">
                  <c:v>1035.1199999999999</c:v>
                </c:pt>
                <c:pt idx="345">
                  <c:v>1038.8900000000001</c:v>
                </c:pt>
                <c:pt idx="346">
                  <c:v>1037.83</c:v>
                </c:pt>
                <c:pt idx="347">
                  <c:v>1008.72</c:v>
                </c:pt>
                <c:pt idx="348">
                  <c:v>994.87</c:v>
                </c:pt>
                <c:pt idx="349">
                  <c:v>1014.53</c:v>
                </c:pt>
                <c:pt idx="350">
                  <c:v>1009.57</c:v>
                </c:pt>
                <c:pt idx="351">
                  <c:v>981.5</c:v>
                </c:pt>
                <c:pt idx="352">
                  <c:v>985.36</c:v>
                </c:pt>
                <c:pt idx="353">
                  <c:v>976.95</c:v>
                </c:pt>
                <c:pt idx="354">
                  <c:v>986.05</c:v>
                </c:pt>
                <c:pt idx="355">
                  <c:v>939.78</c:v>
                </c:pt>
                <c:pt idx="356">
                  <c:v>895.86</c:v>
                </c:pt>
                <c:pt idx="357">
                  <c:v>867.08</c:v>
                </c:pt>
                <c:pt idx="358">
                  <c:v>896.68</c:v>
                </c:pt>
                <c:pt idx="359">
                  <c:v>919.11</c:v>
                </c:pt>
                <c:pt idx="360">
                  <c:v>907.47</c:v>
                </c:pt>
                <c:pt idx="361">
                  <c:v>918.03</c:v>
                </c:pt>
                <c:pt idx="362">
                  <c:v>917.62</c:v>
                </c:pt>
                <c:pt idx="363">
                  <c:v>884.02</c:v>
                </c:pt>
                <c:pt idx="364">
                  <c:v>830.01</c:v>
                </c:pt>
                <c:pt idx="365">
                  <c:v>840.71</c:v>
                </c:pt>
                <c:pt idx="366">
                  <c:v>836.58</c:v>
                </c:pt>
                <c:pt idx="367">
                  <c:v>826.81</c:v>
                </c:pt>
                <c:pt idx="368">
                  <c:v>847.57</c:v>
                </c:pt>
                <c:pt idx="369">
                  <c:v>851.42</c:v>
                </c:pt>
                <c:pt idx="370">
                  <c:v>823.83</c:v>
                </c:pt>
                <c:pt idx="371">
                  <c:v>819.03</c:v>
                </c:pt>
                <c:pt idx="372">
                  <c:v>821.86</c:v>
                </c:pt>
                <c:pt idx="373">
                  <c:v>840.92</c:v>
                </c:pt>
                <c:pt idx="374">
                  <c:v>858.4</c:v>
                </c:pt>
                <c:pt idx="375">
                  <c:v>838.29</c:v>
                </c:pt>
                <c:pt idx="376">
                  <c:v>819.54</c:v>
                </c:pt>
                <c:pt idx="377">
                  <c:v>811.51</c:v>
                </c:pt>
                <c:pt idx="378">
                  <c:v>804.19</c:v>
                </c:pt>
                <c:pt idx="379">
                  <c:v>800.32</c:v>
                </c:pt>
                <c:pt idx="380">
                  <c:v>818.62</c:v>
                </c:pt>
                <c:pt idx="381">
                  <c:v>832.73</c:v>
                </c:pt>
                <c:pt idx="382">
                  <c:v>846.95</c:v>
                </c:pt>
                <c:pt idx="383">
                  <c:v>836.98</c:v>
                </c:pt>
                <c:pt idx="384">
                  <c:v>842.16</c:v>
                </c:pt>
                <c:pt idx="385">
                  <c:v>842.33</c:v>
                </c:pt>
                <c:pt idx="386">
                  <c:v>841.24</c:v>
                </c:pt>
                <c:pt idx="387">
                  <c:v>843.55</c:v>
                </c:pt>
                <c:pt idx="388">
                  <c:v>865.72</c:v>
                </c:pt>
                <c:pt idx="389">
                  <c:v>874.4</c:v>
                </c:pt>
                <c:pt idx="390">
                  <c:v>866.9</c:v>
                </c:pt>
                <c:pt idx="391">
                  <c:v>884.6</c:v>
                </c:pt>
                <c:pt idx="392">
                  <c:v>900.12</c:v>
                </c:pt>
                <c:pt idx="393">
                  <c:v>916.56</c:v>
                </c:pt>
                <c:pt idx="394">
                  <c:v>917.75</c:v>
                </c:pt>
                <c:pt idx="395">
                  <c:v>925.73</c:v>
                </c:pt>
                <c:pt idx="396">
                  <c:v>925.95</c:v>
                </c:pt>
                <c:pt idx="397">
                  <c:v>948.72</c:v>
                </c:pt>
                <c:pt idx="398">
                  <c:v>956.93</c:v>
                </c:pt>
                <c:pt idx="399">
                  <c:v>977.21</c:v>
                </c:pt>
                <c:pt idx="400">
                  <c:v>961.01</c:v>
                </c:pt>
                <c:pt idx="401">
                  <c:v>957.68</c:v>
                </c:pt>
                <c:pt idx="402">
                  <c:v>955.18</c:v>
                </c:pt>
                <c:pt idx="403">
                  <c:v>927</c:v>
                </c:pt>
                <c:pt idx="404">
                  <c:v>896.11</c:v>
                </c:pt>
                <c:pt idx="405">
                  <c:v>903.76</c:v>
                </c:pt>
                <c:pt idx="406">
                  <c:v>898.08</c:v>
                </c:pt>
                <c:pt idx="407">
                  <c:v>924.47</c:v>
                </c:pt>
                <c:pt idx="408">
                  <c:v>918.82</c:v>
                </c:pt>
                <c:pt idx="409">
                  <c:v>881.35</c:v>
                </c:pt>
                <c:pt idx="410">
                  <c:v>881.03</c:v>
                </c:pt>
                <c:pt idx="411">
                  <c:v>893.77</c:v>
                </c:pt>
                <c:pt idx="412">
                  <c:v>899.92</c:v>
                </c:pt>
                <c:pt idx="413">
                  <c:v>899.19</c:v>
                </c:pt>
                <c:pt idx="414">
                  <c:v>920.46</c:v>
                </c:pt>
                <c:pt idx="415">
                  <c:v>921.4</c:v>
                </c:pt>
                <c:pt idx="416">
                  <c:v>929.78</c:v>
                </c:pt>
                <c:pt idx="417">
                  <c:v>939.34</c:v>
                </c:pt>
                <c:pt idx="418">
                  <c:v>977.34</c:v>
                </c:pt>
                <c:pt idx="419">
                  <c:v>992.83</c:v>
                </c:pt>
                <c:pt idx="420">
                  <c:v>988.85</c:v>
                </c:pt>
                <c:pt idx="421">
                  <c:v>997</c:v>
                </c:pt>
                <c:pt idx="422">
                  <c:v>991.46</c:v>
                </c:pt>
                <c:pt idx="423">
                  <c:v>993.23</c:v>
                </c:pt>
                <c:pt idx="424">
                  <c:v>999.91</c:v>
                </c:pt>
                <c:pt idx="425">
                  <c:v>1000.81</c:v>
                </c:pt>
                <c:pt idx="426">
                  <c:v>1022.75</c:v>
                </c:pt>
                <c:pt idx="427">
                  <c:v>984.04</c:v>
                </c:pt>
                <c:pt idx="428">
                  <c:v>990.32</c:v>
                </c:pt>
                <c:pt idx="429">
                  <c:v>1016.11</c:v>
                </c:pt>
                <c:pt idx="430">
                  <c:v>1020.04</c:v>
                </c:pt>
                <c:pt idx="431">
                  <c:v>1028.58</c:v>
                </c:pt>
                <c:pt idx="432">
                  <c:v>1030.95</c:v>
                </c:pt>
                <c:pt idx="433">
                  <c:v>1014.06</c:v>
                </c:pt>
                <c:pt idx="434">
                  <c:v>1021.8</c:v>
                </c:pt>
                <c:pt idx="435">
                  <c:v>1011.67</c:v>
                </c:pt>
                <c:pt idx="436">
                  <c:v>1033.25</c:v>
                </c:pt>
                <c:pt idx="437">
                  <c:v>1067.8699999999999</c:v>
                </c:pt>
                <c:pt idx="438">
                  <c:v>1094.45</c:v>
                </c:pt>
                <c:pt idx="439">
                  <c:v>1110.45</c:v>
                </c:pt>
                <c:pt idx="440">
                  <c:v>1111.71</c:v>
                </c:pt>
                <c:pt idx="441">
                  <c:v>1124.28</c:v>
                </c:pt>
                <c:pt idx="442">
                  <c:v>1109.2</c:v>
                </c:pt>
                <c:pt idx="443">
                  <c:v>1119.3599999999999</c:v>
                </c:pt>
                <c:pt idx="444">
                  <c:v>1119.99</c:v>
                </c:pt>
                <c:pt idx="445">
                  <c:v>1125.02</c:v>
                </c:pt>
                <c:pt idx="446">
                  <c:v>1138.9000000000001</c:v>
                </c:pt>
                <c:pt idx="447">
                  <c:v>1166</c:v>
                </c:pt>
                <c:pt idx="448">
                  <c:v>1196.8399999999999</c:v>
                </c:pt>
                <c:pt idx="449">
                  <c:v>1202.27</c:v>
                </c:pt>
                <c:pt idx="450">
                  <c:v>1156.3599999999999</c:v>
                </c:pt>
                <c:pt idx="451">
                  <c:v>1174.4100000000001</c:v>
                </c:pt>
                <c:pt idx="452">
                  <c:v>1190.52</c:v>
                </c:pt>
                <c:pt idx="453">
                  <c:v>1165.98</c:v>
                </c:pt>
                <c:pt idx="454">
                  <c:v>1173.3</c:v>
                </c:pt>
                <c:pt idx="455">
                  <c:v>1188.17</c:v>
                </c:pt>
                <c:pt idx="456">
                  <c:v>1177.7</c:v>
                </c:pt>
                <c:pt idx="457">
                  <c:v>1162.77</c:v>
                </c:pt>
                <c:pt idx="458">
                  <c:v>1138.3499999999999</c:v>
                </c:pt>
                <c:pt idx="459">
                  <c:v>1156.57</c:v>
                </c:pt>
                <c:pt idx="460">
                  <c:v>1171.06</c:v>
                </c:pt>
                <c:pt idx="461">
                  <c:v>1169.04</c:v>
                </c:pt>
                <c:pt idx="462">
                  <c:v>1165.99</c:v>
                </c:pt>
                <c:pt idx="463">
                  <c:v>1129.8599999999999</c:v>
                </c:pt>
                <c:pt idx="464">
                  <c:v>1132.02</c:v>
                </c:pt>
                <c:pt idx="465">
                  <c:v>1143.6199999999999</c:v>
                </c:pt>
                <c:pt idx="466">
                  <c:v>1133.46</c:v>
                </c:pt>
                <c:pt idx="467">
                  <c:v>1141.33</c:v>
                </c:pt>
                <c:pt idx="468">
                  <c:v>1145.0899999999999</c:v>
                </c:pt>
                <c:pt idx="469">
                  <c:v>1136.6500000000001</c:v>
                </c:pt>
                <c:pt idx="470">
                  <c:v>1141.83</c:v>
                </c:pt>
                <c:pt idx="471">
                  <c:v>1168.9000000000001</c:v>
                </c:pt>
                <c:pt idx="472">
                  <c:v>1197.79</c:v>
                </c:pt>
                <c:pt idx="473">
                  <c:v>1151.6600000000001</c:v>
                </c:pt>
                <c:pt idx="474">
                  <c:v>1175.82</c:v>
                </c:pt>
                <c:pt idx="475">
                  <c:v>1180.77</c:v>
                </c:pt>
                <c:pt idx="476">
                  <c:v>1195.68</c:v>
                </c:pt>
                <c:pt idx="477">
                  <c:v>1228.23</c:v>
                </c:pt>
                <c:pt idx="478">
                  <c:v>1220.99</c:v>
                </c:pt>
                <c:pt idx="479">
                  <c:v>1211.77</c:v>
                </c:pt>
                <c:pt idx="480">
                  <c:v>1190.31</c:v>
                </c:pt>
                <c:pt idx="481">
                  <c:v>1177.3399999999999</c:v>
                </c:pt>
                <c:pt idx="482">
                  <c:v>1182.93</c:v>
                </c:pt>
                <c:pt idx="483">
                  <c:v>1200.67</c:v>
                </c:pt>
                <c:pt idx="484">
                  <c:v>1196.98</c:v>
                </c:pt>
                <c:pt idx="485">
                  <c:v>1186.93</c:v>
                </c:pt>
                <c:pt idx="486">
                  <c:v>1156.74</c:v>
                </c:pt>
                <c:pt idx="487">
                  <c:v>1146.8800000000001</c:v>
                </c:pt>
                <c:pt idx="488">
                  <c:v>1146.69</c:v>
                </c:pt>
                <c:pt idx="489">
                  <c:v>1146.26</c:v>
                </c:pt>
                <c:pt idx="490">
                  <c:v>1155.53</c:v>
                </c:pt>
                <c:pt idx="491">
                  <c:v>1123.8599999999999</c:v>
                </c:pt>
                <c:pt idx="492">
                  <c:v>1112.08</c:v>
                </c:pt>
                <c:pt idx="493">
                  <c:v>1165.24</c:v>
                </c:pt>
                <c:pt idx="494">
                  <c:v>1158.03</c:v>
                </c:pt>
                <c:pt idx="495">
                  <c:v>1162.68</c:v>
                </c:pt>
                <c:pt idx="496">
                  <c:v>1204.96</c:v>
                </c:pt>
                <c:pt idx="497">
                  <c:v>1205.51</c:v>
                </c:pt>
                <c:pt idx="498">
                  <c:v>1238.06</c:v>
                </c:pt>
                <c:pt idx="499">
                  <c:v>1279.4100000000001</c:v>
                </c:pt>
                <c:pt idx="500">
                  <c:v>1289.98</c:v>
                </c:pt>
                <c:pt idx="501">
                  <c:v>1296.3900000000001</c:v>
                </c:pt>
                <c:pt idx="502">
                  <c:v>1286.47</c:v>
                </c:pt>
                <c:pt idx="503">
                  <c:v>1260.7</c:v>
                </c:pt>
                <c:pt idx="504">
                  <c:v>1283.7</c:v>
                </c:pt>
                <c:pt idx="505">
                  <c:v>1271.31</c:v>
                </c:pt>
                <c:pt idx="506">
                  <c:v>1268.53</c:v>
                </c:pt>
                <c:pt idx="507">
                  <c:v>1239.48</c:v>
                </c:pt>
                <c:pt idx="508">
                  <c:v>1215.3399999999999</c:v>
                </c:pt>
                <c:pt idx="509">
                  <c:v>1222.8800000000001</c:v>
                </c:pt>
                <c:pt idx="510">
                  <c:v>1223.28</c:v>
                </c:pt>
                <c:pt idx="511">
                  <c:v>1183.99</c:v>
                </c:pt>
                <c:pt idx="512">
                  <c:v>1159.43</c:v>
                </c:pt>
                <c:pt idx="513">
                  <c:v>1136.97</c:v>
                </c:pt>
                <c:pt idx="514">
                  <c:v>1126.3499999999999</c:v>
                </c:pt>
                <c:pt idx="515">
                  <c:v>1155.81</c:v>
                </c:pt>
                <c:pt idx="516">
                  <c:v>1176.92</c:v>
                </c:pt>
                <c:pt idx="517">
                  <c:v>1208.1400000000001</c:v>
                </c:pt>
                <c:pt idx="518">
                  <c:v>1212.5999999999999</c:v>
                </c:pt>
                <c:pt idx="519">
                  <c:v>1240.1099999999999</c:v>
                </c:pt>
                <c:pt idx="520">
                  <c:v>1250.07</c:v>
                </c:pt>
                <c:pt idx="521">
                  <c:v>1254.75</c:v>
                </c:pt>
                <c:pt idx="522">
                  <c:v>1260.17</c:v>
                </c:pt>
                <c:pt idx="523">
                  <c:v>1246.03</c:v>
                </c:pt>
                <c:pt idx="524">
                  <c:v>1278.22</c:v>
                </c:pt>
                <c:pt idx="525">
                  <c:v>1271.8499999999999</c:v>
                </c:pt>
                <c:pt idx="526">
                  <c:v>1280.46</c:v>
                </c:pt>
                <c:pt idx="527">
                  <c:v>1276.82</c:v>
                </c:pt>
                <c:pt idx="528">
                  <c:v>1274.94</c:v>
                </c:pt>
                <c:pt idx="529">
                  <c:v>1256.52</c:v>
                </c:pt>
                <c:pt idx="530">
                  <c:v>1250.25</c:v>
                </c:pt>
                <c:pt idx="531">
                  <c:v>1249.97</c:v>
                </c:pt>
                <c:pt idx="532">
                  <c:v>1219.43</c:v>
                </c:pt>
                <c:pt idx="533">
                  <c:v>1261.92</c:v>
                </c:pt>
                <c:pt idx="534">
                  <c:v>1303.3499999999999</c:v>
                </c:pt>
                <c:pt idx="535">
                  <c:v>1293.97</c:v>
                </c:pt>
                <c:pt idx="536">
                  <c:v>1310.4100000000001</c:v>
                </c:pt>
                <c:pt idx="537">
                  <c:v>1323.36</c:v>
                </c:pt>
                <c:pt idx="538">
                  <c:v>1319.59</c:v>
                </c:pt>
                <c:pt idx="539">
                  <c:v>1319.03</c:v>
                </c:pt>
                <c:pt idx="540">
                  <c:v>1341.24</c:v>
                </c:pt>
                <c:pt idx="541">
                  <c:v>1338.68</c:v>
                </c:pt>
                <c:pt idx="542">
                  <c:v>1360.37</c:v>
                </c:pt>
                <c:pt idx="543">
                  <c:v>1359.81</c:v>
                </c:pt>
                <c:pt idx="544">
                  <c:v>1346.35</c:v>
                </c:pt>
                <c:pt idx="545">
                  <c:v>1318.94</c:v>
                </c:pt>
                <c:pt idx="546">
                  <c:v>1365.09</c:v>
                </c:pt>
                <c:pt idx="547">
                  <c:v>1369.56</c:v>
                </c:pt>
                <c:pt idx="548">
                  <c:v>1364.41</c:v>
                </c:pt>
                <c:pt idx="549">
                  <c:v>1363.3</c:v>
                </c:pt>
                <c:pt idx="550">
                  <c:v>1330.69</c:v>
                </c:pt>
                <c:pt idx="551">
                  <c:v>1329.2</c:v>
                </c:pt>
                <c:pt idx="552">
                  <c:v>1331.96</c:v>
                </c:pt>
                <c:pt idx="553">
                  <c:v>1314.99</c:v>
                </c:pt>
                <c:pt idx="554">
                  <c:v>1327.87</c:v>
                </c:pt>
                <c:pt idx="555">
                  <c:v>1335.74</c:v>
                </c:pt>
                <c:pt idx="556">
                  <c:v>1342.75</c:v>
                </c:pt>
                <c:pt idx="557">
                  <c:v>1353.01</c:v>
                </c:pt>
                <c:pt idx="558">
                  <c:v>1323.24</c:v>
                </c:pt>
                <c:pt idx="559">
                  <c:v>1314.74</c:v>
                </c:pt>
                <c:pt idx="560">
                  <c:v>1308.8399999999999</c:v>
                </c:pt>
                <c:pt idx="561">
                  <c:v>1300.07</c:v>
                </c:pt>
                <c:pt idx="562">
                  <c:v>1293.54</c:v>
                </c:pt>
                <c:pt idx="563">
                  <c:v>1283.96</c:v>
                </c:pt>
                <c:pt idx="564">
                  <c:v>1250.8</c:v>
                </c:pt>
                <c:pt idx="565">
                  <c:v>1207.82</c:v>
                </c:pt>
                <c:pt idx="566">
                  <c:v>1186.99</c:v>
                </c:pt>
                <c:pt idx="567">
                  <c:v>1218</c:v>
                </c:pt>
                <c:pt idx="568">
                  <c:v>1248.6099999999999</c:v>
                </c:pt>
                <c:pt idx="569">
                  <c:v>1260.72</c:v>
                </c:pt>
                <c:pt idx="570">
                  <c:v>1230.2</c:v>
                </c:pt>
                <c:pt idx="571">
                  <c:v>1230.55</c:v>
                </c:pt>
                <c:pt idx="572">
                  <c:v>1223.1400000000001</c:v>
                </c:pt>
                <c:pt idx="573">
                  <c:v>1193.95</c:v>
                </c:pt>
                <c:pt idx="574">
                  <c:v>1195.2</c:v>
                </c:pt>
                <c:pt idx="575">
                  <c:v>1232.1199999999999</c:v>
                </c:pt>
                <c:pt idx="576">
                  <c:v>1240.1600000000001</c:v>
                </c:pt>
                <c:pt idx="577">
                  <c:v>1232.52</c:v>
                </c:pt>
                <c:pt idx="578">
                  <c:v>1215.08</c:v>
                </c:pt>
                <c:pt idx="579">
                  <c:v>1231.25</c:v>
                </c:pt>
                <c:pt idx="580">
                  <c:v>1224.69</c:v>
                </c:pt>
                <c:pt idx="581">
                  <c:v>1191.7</c:v>
                </c:pt>
                <c:pt idx="582">
                  <c:v>1164.5899999999999</c:v>
                </c:pt>
                <c:pt idx="583">
                  <c:v>1160.81</c:v>
                </c:pt>
                <c:pt idx="584">
                  <c:v>1178.1199999999999</c:v>
                </c:pt>
                <c:pt idx="585">
                  <c:v>1123.6199999999999</c:v>
                </c:pt>
                <c:pt idx="586">
                  <c:v>1088.25</c:v>
                </c:pt>
                <c:pt idx="587">
                  <c:v>1066.54</c:v>
                </c:pt>
                <c:pt idx="588">
                  <c:v>1119.3</c:v>
                </c:pt>
                <c:pt idx="589">
                  <c:v>1136.76</c:v>
                </c:pt>
                <c:pt idx="590">
                  <c:v>1150.97</c:v>
                </c:pt>
                <c:pt idx="591">
                  <c:v>1171.1500000000001</c:v>
                </c:pt>
                <c:pt idx="592">
                  <c:v>1197.71</c:v>
                </c:pt>
                <c:pt idx="593">
                  <c:v>1207.55</c:v>
                </c:pt>
                <c:pt idx="594">
                  <c:v>1220.1600000000001</c:v>
                </c:pt>
                <c:pt idx="595">
                  <c:v>1206.21</c:v>
                </c:pt>
                <c:pt idx="596">
                  <c:v>1223.48</c:v>
                </c:pt>
                <c:pt idx="597">
                  <c:v>1245.1500000000001</c:v>
                </c:pt>
                <c:pt idx="598">
                  <c:v>1234.6199999999999</c:v>
                </c:pt>
                <c:pt idx="599">
                  <c:v>1251.05</c:v>
                </c:pt>
                <c:pt idx="600">
                  <c:v>1285.97</c:v>
                </c:pt>
                <c:pt idx="601">
                  <c:v>1305.1600000000001</c:v>
                </c:pt>
                <c:pt idx="602">
                  <c:v>1322.9</c:v>
                </c:pt>
                <c:pt idx="603">
                  <c:v>1307.26</c:v>
                </c:pt>
                <c:pt idx="604">
                  <c:v>1307.08</c:v>
                </c:pt>
                <c:pt idx="605">
                  <c:v>1270.69</c:v>
                </c:pt>
                <c:pt idx="606">
                  <c:v>1262.31</c:v>
                </c:pt>
                <c:pt idx="607">
                  <c:v>1258.48</c:v>
                </c:pt>
                <c:pt idx="608">
                  <c:v>1270.3399999999999</c:v>
                </c:pt>
                <c:pt idx="609">
                  <c:v>1286.99</c:v>
                </c:pt>
                <c:pt idx="610">
                  <c:v>1305.93</c:v>
                </c:pt>
                <c:pt idx="611">
                  <c:v>1270.3800000000001</c:v>
                </c:pt>
                <c:pt idx="612">
                  <c:v>1243.72</c:v>
                </c:pt>
                <c:pt idx="613">
                  <c:v>1226.19</c:v>
                </c:pt>
                <c:pt idx="614">
                  <c:v>1226.45</c:v>
                </c:pt>
                <c:pt idx="615">
                  <c:v>1209.97</c:v>
                </c:pt>
                <c:pt idx="616">
                  <c:v>1214.31</c:v>
                </c:pt>
                <c:pt idx="617">
                  <c:v>1228.8499999999999</c:v>
                </c:pt>
                <c:pt idx="618">
                  <c:v>1247.92</c:v>
                </c:pt>
                <c:pt idx="619">
                  <c:v>1254.21</c:v>
                </c:pt>
                <c:pt idx="620">
                  <c:v>1243.8</c:v>
                </c:pt>
                <c:pt idx="621">
                  <c:v>1242.82</c:v>
                </c:pt>
                <c:pt idx="622">
                  <c:v>1193.3</c:v>
                </c:pt>
                <c:pt idx="623">
                  <c:v>1173.01</c:v>
                </c:pt>
                <c:pt idx="624">
                  <c:v>1151.48</c:v>
                </c:pt>
                <c:pt idx="625">
                  <c:v>1154.8900000000001</c:v>
                </c:pt>
                <c:pt idx="626">
                  <c:v>1178.3800000000001</c:v>
                </c:pt>
                <c:pt idx="627">
                  <c:v>1180.92</c:v>
                </c:pt>
                <c:pt idx="628">
                  <c:v>1190.06</c:v>
                </c:pt>
                <c:pt idx="629">
                  <c:v>1190.27</c:v>
                </c:pt>
                <c:pt idx="630">
                  <c:v>1158.24</c:v>
                </c:pt>
                <c:pt idx="631">
                  <c:v>1149</c:v>
                </c:pt>
                <c:pt idx="632">
                  <c:v>1150.17</c:v>
                </c:pt>
                <c:pt idx="633">
                  <c:v>1152.32</c:v>
                </c:pt>
                <c:pt idx="634">
                  <c:v>1176.1300000000001</c:v>
                </c:pt>
                <c:pt idx="635">
                  <c:v>1214.6199999999999</c:v>
                </c:pt>
                <c:pt idx="636">
                  <c:v>1213.31</c:v>
                </c:pt>
                <c:pt idx="637">
                  <c:v>1195.96</c:v>
                </c:pt>
                <c:pt idx="638">
                  <c:v>1194.78</c:v>
                </c:pt>
                <c:pt idx="639">
                  <c:v>1169.01</c:v>
                </c:pt>
                <c:pt idx="640">
                  <c:v>1162.8900000000001</c:v>
                </c:pt>
                <c:pt idx="641">
                  <c:v>1156.06</c:v>
                </c:pt>
                <c:pt idx="642">
                  <c:v>1123.3900000000001</c:v>
                </c:pt>
                <c:pt idx="643">
                  <c:v>1093.51</c:v>
                </c:pt>
                <c:pt idx="644">
                  <c:v>1090.81</c:v>
                </c:pt>
                <c:pt idx="645">
                  <c:v>1047.21</c:v>
                </c:pt>
                <c:pt idx="646">
                  <c:v>1065.32</c:v>
                </c:pt>
                <c:pt idx="647">
                  <c:v>1090.5999999999999</c:v>
                </c:pt>
                <c:pt idx="648">
                  <c:v>1107.33</c:v>
                </c:pt>
                <c:pt idx="649">
                  <c:v>1114.52</c:v>
                </c:pt>
                <c:pt idx="650">
                  <c:v>1086.5</c:v>
                </c:pt>
                <c:pt idx="651">
                  <c:v>1108.98</c:v>
                </c:pt>
                <c:pt idx="652">
                  <c:v>1119.97</c:v>
                </c:pt>
                <c:pt idx="653">
                  <c:v>1143.8399999999999</c:v>
                </c:pt>
                <c:pt idx="654">
                  <c:v>1156.3699999999999</c:v>
                </c:pt>
                <c:pt idx="655">
                  <c:v>1159.25</c:v>
                </c:pt>
                <c:pt idx="656">
                  <c:v>1177.3499999999999</c:v>
                </c:pt>
                <c:pt idx="657">
                  <c:v>1177.49</c:v>
                </c:pt>
                <c:pt idx="658">
                  <c:v>1167.51</c:v>
                </c:pt>
                <c:pt idx="659">
                  <c:v>1161.81</c:v>
                </c:pt>
                <c:pt idx="660">
                  <c:v>1159.2</c:v>
                </c:pt>
                <c:pt idx="661">
                  <c:v>1146.21</c:v>
                </c:pt>
                <c:pt idx="662">
                  <c:v>1159.1300000000001</c:v>
                </c:pt>
                <c:pt idx="663">
                  <c:v>1181.4100000000001</c:v>
                </c:pt>
                <c:pt idx="664">
                  <c:v>1197.1099999999999</c:v>
                </c:pt>
                <c:pt idx="665">
                  <c:v>1196.6300000000001</c:v>
                </c:pt>
                <c:pt idx="666">
                  <c:v>1165.3800000000001</c:v>
                </c:pt>
                <c:pt idx="667">
                  <c:v>1170.8499999999999</c:v>
                </c:pt>
                <c:pt idx="668">
                  <c:v>1166.5999999999999</c:v>
                </c:pt>
                <c:pt idx="669">
                  <c:v>1161.28</c:v>
                </c:pt>
                <c:pt idx="670">
                  <c:v>1155.95</c:v>
                </c:pt>
                <c:pt idx="671">
                  <c:v>1123.07</c:v>
                </c:pt>
                <c:pt idx="672">
                  <c:v>1131.8399999999999</c:v>
                </c:pt>
                <c:pt idx="673">
                  <c:v>1107.98</c:v>
                </c:pt>
                <c:pt idx="674">
                  <c:v>1148.6400000000001</c:v>
                </c:pt>
                <c:pt idx="675">
                  <c:v>1133.06</c:v>
                </c:pt>
                <c:pt idx="676">
                  <c:v>1103.7</c:v>
                </c:pt>
                <c:pt idx="677">
                  <c:v>1105.99</c:v>
                </c:pt>
                <c:pt idx="678">
                  <c:v>1087.98</c:v>
                </c:pt>
                <c:pt idx="679">
                  <c:v>1086.5</c:v>
                </c:pt>
                <c:pt idx="680">
                  <c:v>1053.32</c:v>
                </c:pt>
                <c:pt idx="681">
                  <c:v>1061.58</c:v>
                </c:pt>
                <c:pt idx="682">
                  <c:v>1058.78</c:v>
                </c:pt>
                <c:pt idx="683">
                  <c:v>1058.6500000000001</c:v>
                </c:pt>
                <c:pt idx="684">
                  <c:v>1049.73</c:v>
                </c:pt>
                <c:pt idx="685">
                  <c:v>1035.43</c:v>
                </c:pt>
                <c:pt idx="686">
                  <c:v>1012.05</c:v>
                </c:pt>
                <c:pt idx="687">
                  <c:v>1007.94</c:v>
                </c:pt>
                <c:pt idx="688">
                  <c:v>1025.05</c:v>
                </c:pt>
                <c:pt idx="689">
                  <c:v>1004.88</c:v>
                </c:pt>
                <c:pt idx="690">
                  <c:v>1005.55</c:v>
                </c:pt>
                <c:pt idx="691">
                  <c:v>948.21</c:v>
                </c:pt>
                <c:pt idx="692">
                  <c:v>888.93</c:v>
                </c:pt>
                <c:pt idx="693">
                  <c:v>869.16</c:v>
                </c:pt>
                <c:pt idx="694">
                  <c:v>931.81</c:v>
                </c:pt>
                <c:pt idx="695">
                  <c:v>941.93</c:v>
                </c:pt>
                <c:pt idx="696">
                  <c:v>995.1</c:v>
                </c:pt>
                <c:pt idx="697">
                  <c:v>993.73</c:v>
                </c:pt>
                <c:pt idx="698">
                  <c:v>990.04</c:v>
                </c:pt>
                <c:pt idx="699">
                  <c:v>991.33</c:v>
                </c:pt>
                <c:pt idx="700">
                  <c:v>958.69</c:v>
                </c:pt>
                <c:pt idx="701">
                  <c:v>933.11</c:v>
                </c:pt>
                <c:pt idx="702">
                  <c:v>906.97</c:v>
                </c:pt>
                <c:pt idx="703">
                  <c:v>915.83</c:v>
                </c:pt>
                <c:pt idx="704">
                  <c:v>939.25</c:v>
                </c:pt>
                <c:pt idx="705">
                  <c:v>942.7</c:v>
                </c:pt>
                <c:pt idx="706">
                  <c:v>957.7</c:v>
                </c:pt>
                <c:pt idx="707">
                  <c:v>962.31</c:v>
                </c:pt>
                <c:pt idx="708">
                  <c:v>910.5</c:v>
                </c:pt>
                <c:pt idx="709">
                  <c:v>900.7</c:v>
                </c:pt>
                <c:pt idx="710">
                  <c:v>892.84</c:v>
                </c:pt>
                <c:pt idx="711">
                  <c:v>872.31</c:v>
                </c:pt>
                <c:pt idx="712">
                  <c:v>883.54</c:v>
                </c:pt>
                <c:pt idx="713">
                  <c:v>890.74</c:v>
                </c:pt>
                <c:pt idx="714">
                  <c:v>881.76</c:v>
                </c:pt>
                <c:pt idx="715">
                  <c:v>916.19</c:v>
                </c:pt>
                <c:pt idx="716">
                  <c:v>954.69</c:v>
                </c:pt>
                <c:pt idx="717">
                  <c:v>959.85</c:v>
                </c:pt>
                <c:pt idx="718">
                  <c:v>995.07</c:v>
                </c:pt>
                <c:pt idx="719">
                  <c:v>990.11</c:v>
                </c:pt>
                <c:pt idx="720">
                  <c:v>962.05</c:v>
                </c:pt>
                <c:pt idx="721">
                  <c:v>976.65</c:v>
                </c:pt>
                <c:pt idx="722">
                  <c:v>950.95</c:v>
                </c:pt>
                <c:pt idx="723">
                  <c:v>963.19</c:v>
                </c:pt>
                <c:pt idx="724">
                  <c:v>963.59</c:v>
                </c:pt>
                <c:pt idx="725">
                  <c:v>991.36</c:v>
                </c:pt>
                <c:pt idx="726">
                  <c:v>1008.03</c:v>
                </c:pt>
                <c:pt idx="727">
                  <c:v>991.87</c:v>
                </c:pt>
                <c:pt idx="728">
                  <c:v>1032.98</c:v>
                </c:pt>
                <c:pt idx="729">
                  <c:v>1035.08</c:v>
                </c:pt>
                <c:pt idx="730">
                  <c:v>902.84</c:v>
                </c:pt>
                <c:pt idx="731">
                  <c:v>893.71</c:v>
                </c:pt>
                <c:pt idx="732">
                  <c:v>827.98</c:v>
                </c:pt>
                <c:pt idx="733">
                  <c:v>824.49</c:v>
                </c:pt>
                <c:pt idx="734">
                  <c:v>836.41</c:v>
                </c:pt>
                <c:pt idx="735">
                  <c:v>834.24</c:v>
                </c:pt>
                <c:pt idx="736">
                  <c:v>862.06</c:v>
                </c:pt>
                <c:pt idx="737">
                  <c:v>874.69</c:v>
                </c:pt>
                <c:pt idx="738">
                  <c:v>862.4</c:v>
                </c:pt>
                <c:pt idx="739">
                  <c:v>867.84</c:v>
                </c:pt>
                <c:pt idx="740">
                  <c:v>853.2</c:v>
                </c:pt>
                <c:pt idx="741">
                  <c:v>819.81</c:v>
                </c:pt>
                <c:pt idx="742">
                  <c:v>816.15</c:v>
                </c:pt>
                <c:pt idx="743">
                  <c:v>826.18</c:v>
                </c:pt>
                <c:pt idx="744">
                  <c:v>836.24</c:v>
                </c:pt>
                <c:pt idx="745">
                  <c:v>789.2</c:v>
                </c:pt>
                <c:pt idx="746">
                  <c:v>777.7</c:v>
                </c:pt>
                <c:pt idx="747">
                  <c:v>761.66</c:v>
                </c:pt>
                <c:pt idx="748">
                  <c:v>779.56</c:v>
                </c:pt>
                <c:pt idx="749">
                  <c:v>809.01</c:v>
                </c:pt>
                <c:pt idx="750">
                  <c:v>835.4</c:v>
                </c:pt>
                <c:pt idx="751">
                  <c:v>819.55</c:v>
                </c:pt>
                <c:pt idx="752">
                  <c:v>805</c:v>
                </c:pt>
                <c:pt idx="753">
                  <c:v>790.59</c:v>
                </c:pt>
                <c:pt idx="754">
                  <c:v>811.78</c:v>
                </c:pt>
                <c:pt idx="755">
                  <c:v>802.12</c:v>
                </c:pt>
                <c:pt idx="756">
                  <c:v>782.88</c:v>
                </c:pt>
                <c:pt idx="757">
                  <c:v>791.8</c:v>
                </c:pt>
                <c:pt idx="758">
                  <c:v>840.44</c:v>
                </c:pt>
                <c:pt idx="759">
                  <c:v>813.55</c:v>
                </c:pt>
                <c:pt idx="760">
                  <c:v>783.53</c:v>
                </c:pt>
                <c:pt idx="761">
                  <c:v>711.13</c:v>
                </c:pt>
                <c:pt idx="762">
                  <c:v>733.61</c:v>
                </c:pt>
                <c:pt idx="763">
                  <c:v>721.93</c:v>
                </c:pt>
                <c:pt idx="764">
                  <c:v>755.42</c:v>
                </c:pt>
                <c:pt idx="765">
                  <c:v>840.57</c:v>
                </c:pt>
                <c:pt idx="766">
                  <c:v>848.04</c:v>
                </c:pt>
                <c:pt idx="767">
                  <c:v>819.5</c:v>
                </c:pt>
                <c:pt idx="768">
                  <c:v>803.36</c:v>
                </c:pt>
                <c:pt idx="769">
                  <c:v>765.22</c:v>
                </c:pt>
                <c:pt idx="770">
                  <c:v>826.31</c:v>
                </c:pt>
                <c:pt idx="771">
                  <c:v>793.09</c:v>
                </c:pt>
                <c:pt idx="772">
                  <c:v>846.48</c:v>
                </c:pt>
                <c:pt idx="773">
                  <c:v>893.98</c:v>
                </c:pt>
                <c:pt idx="774">
                  <c:v>859.7</c:v>
                </c:pt>
                <c:pt idx="775">
                  <c:v>838.61</c:v>
                </c:pt>
                <c:pt idx="776">
                  <c:v>847.53</c:v>
                </c:pt>
                <c:pt idx="777">
                  <c:v>856.5</c:v>
                </c:pt>
                <c:pt idx="778">
                  <c:v>854.15</c:v>
                </c:pt>
                <c:pt idx="779">
                  <c:v>937.96</c:v>
                </c:pt>
                <c:pt idx="780">
                  <c:v>923.03</c:v>
                </c:pt>
                <c:pt idx="781">
                  <c:v>904.59</c:v>
                </c:pt>
                <c:pt idx="782">
                  <c:v>880.48</c:v>
                </c:pt>
                <c:pt idx="783">
                  <c:v>858.95</c:v>
                </c:pt>
                <c:pt idx="784">
                  <c:v>861.24</c:v>
                </c:pt>
                <c:pt idx="785">
                  <c:v>849.16</c:v>
                </c:pt>
                <c:pt idx="786">
                  <c:v>857.54</c:v>
                </c:pt>
                <c:pt idx="787">
                  <c:v>850.27</c:v>
                </c:pt>
                <c:pt idx="788">
                  <c:v>814.7</c:v>
                </c:pt>
                <c:pt idx="789">
                  <c:v>817.39</c:v>
                </c:pt>
                <c:pt idx="790">
                  <c:v>797.3</c:v>
                </c:pt>
                <c:pt idx="791">
                  <c:v>794.07</c:v>
                </c:pt>
                <c:pt idx="792">
                  <c:v>770.14</c:v>
                </c:pt>
                <c:pt idx="793">
                  <c:v>763.09</c:v>
                </c:pt>
                <c:pt idx="794">
                  <c:v>769.77</c:v>
                </c:pt>
                <c:pt idx="795">
                  <c:v>737.96</c:v>
                </c:pt>
                <c:pt idx="796">
                  <c:v>723.66</c:v>
                </c:pt>
                <c:pt idx="797">
                  <c:v>744.42</c:v>
                </c:pt>
                <c:pt idx="798">
                  <c:v>766.51</c:v>
                </c:pt>
                <c:pt idx="799">
                  <c:v>794.57</c:v>
                </c:pt>
                <c:pt idx="800">
                  <c:v>764.88</c:v>
                </c:pt>
                <c:pt idx="801">
                  <c:v>768.67</c:v>
                </c:pt>
                <c:pt idx="802">
                  <c:v>772.71</c:v>
                </c:pt>
                <c:pt idx="803">
                  <c:v>775.46</c:v>
                </c:pt>
                <c:pt idx="804">
                  <c:v>765.37</c:v>
                </c:pt>
                <c:pt idx="805">
                  <c:v>771.32</c:v>
                </c:pt>
                <c:pt idx="806">
                  <c:v>777.47</c:v>
                </c:pt>
                <c:pt idx="807">
                  <c:v>767.92</c:v>
                </c:pt>
                <c:pt idx="808">
                  <c:v>776.03</c:v>
                </c:pt>
                <c:pt idx="809">
                  <c:v>758.63</c:v>
                </c:pt>
                <c:pt idx="810">
                  <c:v>743.95</c:v>
                </c:pt>
                <c:pt idx="811">
                  <c:v>752.37</c:v>
                </c:pt>
                <c:pt idx="812">
                  <c:v>729.81</c:v>
                </c:pt>
                <c:pt idx="813">
                  <c:v>728.98</c:v>
                </c:pt>
                <c:pt idx="814">
                  <c:v>704.74</c:v>
                </c:pt>
                <c:pt idx="815">
                  <c:v>719.43</c:v>
                </c:pt>
                <c:pt idx="816">
                  <c:v>736.6</c:v>
                </c:pt>
                <c:pt idx="817">
                  <c:v>761.56</c:v>
                </c:pt>
                <c:pt idx="818">
                  <c:v>794.84</c:v>
                </c:pt>
                <c:pt idx="819">
                  <c:v>806.01</c:v>
                </c:pt>
                <c:pt idx="820">
                  <c:v>797.99</c:v>
                </c:pt>
                <c:pt idx="821">
                  <c:v>822.88</c:v>
                </c:pt>
                <c:pt idx="822">
                  <c:v>826.04</c:v>
                </c:pt>
                <c:pt idx="823">
                  <c:v>794.23</c:v>
                </c:pt>
                <c:pt idx="824">
                  <c:v>816.94</c:v>
                </c:pt>
                <c:pt idx="825">
                  <c:v>841.54</c:v>
                </c:pt>
                <c:pt idx="826">
                  <c:v>838.95</c:v>
                </c:pt>
                <c:pt idx="827">
                  <c:v>817.92</c:v>
                </c:pt>
                <c:pt idx="828">
                  <c:v>829.1</c:v>
                </c:pt>
                <c:pt idx="829">
                  <c:v>828.87</c:v>
                </c:pt>
                <c:pt idx="830">
                  <c:v>833.42</c:v>
                </c:pt>
                <c:pt idx="831">
                  <c:v>811.98</c:v>
                </c:pt>
                <c:pt idx="832">
                  <c:v>825.1</c:v>
                </c:pt>
                <c:pt idx="833">
                  <c:v>846.43</c:v>
                </c:pt>
                <c:pt idx="834">
                  <c:v>840.4</c:v>
                </c:pt>
                <c:pt idx="835">
                  <c:v>845.73</c:v>
                </c:pt>
                <c:pt idx="836">
                  <c:v>840.22</c:v>
                </c:pt>
                <c:pt idx="837">
                  <c:v>814.06</c:v>
                </c:pt>
                <c:pt idx="838">
                  <c:v>822.61</c:v>
                </c:pt>
                <c:pt idx="839">
                  <c:v>851.81</c:v>
                </c:pt>
                <c:pt idx="840">
                  <c:v>837.41</c:v>
                </c:pt>
                <c:pt idx="841">
                  <c:v>825.38</c:v>
                </c:pt>
                <c:pt idx="842">
                  <c:v>804.96</c:v>
                </c:pt>
                <c:pt idx="843">
                  <c:v>838.22</c:v>
                </c:pt>
                <c:pt idx="844">
                  <c:v>827.12</c:v>
                </c:pt>
                <c:pt idx="845">
                  <c:v>786.11</c:v>
                </c:pt>
                <c:pt idx="846">
                  <c:v>764.63</c:v>
                </c:pt>
                <c:pt idx="847">
                  <c:v>769.37</c:v>
                </c:pt>
                <c:pt idx="848">
                  <c:v>761.05</c:v>
                </c:pt>
                <c:pt idx="849">
                  <c:v>823.16</c:v>
                </c:pt>
                <c:pt idx="850">
                  <c:v>774.46</c:v>
                </c:pt>
                <c:pt idx="851">
                  <c:v>738.25</c:v>
                </c:pt>
                <c:pt idx="852">
                  <c:v>703.05</c:v>
                </c:pt>
                <c:pt idx="853">
                  <c:v>680.88</c:v>
                </c:pt>
                <c:pt idx="854">
                  <c:v>683.43</c:v>
                </c:pt>
                <c:pt idx="855">
                  <c:v>687.33</c:v>
                </c:pt>
                <c:pt idx="856">
                  <c:v>749.17</c:v>
                </c:pt>
                <c:pt idx="857">
                  <c:v>794.98</c:v>
                </c:pt>
                <c:pt idx="858">
                  <c:v>780.9</c:v>
                </c:pt>
                <c:pt idx="859">
                  <c:v>781.68</c:v>
                </c:pt>
                <c:pt idx="860">
                  <c:v>797.52</c:v>
                </c:pt>
                <c:pt idx="861">
                  <c:v>668.06</c:v>
                </c:pt>
                <c:pt idx="862">
                  <c:v>659.94</c:v>
                </c:pt>
                <c:pt idx="863">
                  <c:v>643.22</c:v>
                </c:pt>
                <c:pt idx="864">
                  <c:v>666.68</c:v>
                </c:pt>
                <c:pt idx="865">
                  <c:v>676.33</c:v>
                </c:pt>
                <c:pt idx="866">
                  <c:v>690.24</c:v>
                </c:pt>
                <c:pt idx="867">
                  <c:v>705</c:v>
                </c:pt>
                <c:pt idx="868">
                  <c:v>691.4</c:v>
                </c:pt>
                <c:pt idx="869">
                  <c:v>686.65</c:v>
                </c:pt>
                <c:pt idx="870">
                  <c:v>673.93</c:v>
                </c:pt>
                <c:pt idx="871">
                  <c:v>680.94</c:v>
                </c:pt>
                <c:pt idx="872">
                  <c:v>673.18</c:v>
                </c:pt>
                <c:pt idx="873">
                  <c:v>675.33</c:v>
                </c:pt>
                <c:pt idx="874">
                  <c:v>651.55999999999995</c:v>
                </c:pt>
                <c:pt idx="875">
                  <c:v>635.30999999999995</c:v>
                </c:pt>
                <c:pt idx="876">
                  <c:v>568.38</c:v>
                </c:pt>
                <c:pt idx="877">
                  <c:v>621.70000000000005</c:v>
                </c:pt>
                <c:pt idx="878">
                  <c:v>622.72</c:v>
                </c:pt>
                <c:pt idx="879">
                  <c:v>627.02</c:v>
                </c:pt>
                <c:pt idx="880">
                  <c:v>633.80999999999995</c:v>
                </c:pt>
                <c:pt idx="881">
                  <c:v>624.20000000000005</c:v>
                </c:pt>
                <c:pt idx="882">
                  <c:v>621.51</c:v>
                </c:pt>
                <c:pt idx="883">
                  <c:v>626.46</c:v>
                </c:pt>
                <c:pt idx="884">
                  <c:v>649.04999999999995</c:v>
                </c:pt>
                <c:pt idx="885">
                  <c:v>646.62</c:v>
                </c:pt>
                <c:pt idx="886">
                  <c:v>655.33000000000004</c:v>
                </c:pt>
                <c:pt idx="887">
                  <c:v>667.47</c:v>
                </c:pt>
                <c:pt idx="888">
                  <c:v>669.26</c:v>
                </c:pt>
                <c:pt idx="889">
                  <c:v>675.1</c:v>
                </c:pt>
                <c:pt idx="890">
                  <c:v>673.84</c:v>
                </c:pt>
                <c:pt idx="891">
                  <c:v>673</c:v>
                </c:pt>
                <c:pt idx="892">
                  <c:v>682.17</c:v>
                </c:pt>
                <c:pt idx="893">
                  <c:v>692.44</c:v>
                </c:pt>
                <c:pt idx="894">
                  <c:v>692.3</c:v>
                </c:pt>
                <c:pt idx="895">
                  <c:v>697.57</c:v>
                </c:pt>
                <c:pt idx="896">
                  <c:v>693.54</c:v>
                </c:pt>
                <c:pt idx="897">
                  <c:v>677.47</c:v>
                </c:pt>
                <c:pt idx="898">
                  <c:v>668.54</c:v>
                </c:pt>
                <c:pt idx="899">
                  <c:v>667.82</c:v>
                </c:pt>
                <c:pt idx="900">
                  <c:v>675.17</c:v>
                </c:pt>
                <c:pt idx="901">
                  <c:v>654.70000000000005</c:v>
                </c:pt>
                <c:pt idx="902">
                  <c:v>650.33000000000004</c:v>
                </c:pt>
                <c:pt idx="903">
                  <c:v>654.20000000000005</c:v>
                </c:pt>
                <c:pt idx="904">
                  <c:v>642.71</c:v>
                </c:pt>
                <c:pt idx="905">
                  <c:v>640.99</c:v>
                </c:pt>
                <c:pt idx="906">
                  <c:v>667.09</c:v>
                </c:pt>
                <c:pt idx="907">
                  <c:v>670.69</c:v>
                </c:pt>
                <c:pt idx="908">
                  <c:v>680.1</c:v>
                </c:pt>
                <c:pt idx="909">
                  <c:v>678.05</c:v>
                </c:pt>
                <c:pt idx="910">
                  <c:v>676.93</c:v>
                </c:pt>
                <c:pt idx="911">
                  <c:v>680.75</c:v>
                </c:pt>
                <c:pt idx="912">
                  <c:v>678.3</c:v>
                </c:pt>
                <c:pt idx="913">
                  <c:v>676.13</c:v>
                </c:pt>
                <c:pt idx="914">
                  <c:v>694.48</c:v>
                </c:pt>
                <c:pt idx="915">
                  <c:v>685.95</c:v>
                </c:pt>
                <c:pt idx="916">
                  <c:v>685.11</c:v>
                </c:pt>
                <c:pt idx="917">
                  <c:v>693.1</c:v>
                </c:pt>
                <c:pt idx="918">
                  <c:v>698.93</c:v>
                </c:pt>
                <c:pt idx="919">
                  <c:v>710.22</c:v>
                </c:pt>
                <c:pt idx="920">
                  <c:v>712.49</c:v>
                </c:pt>
                <c:pt idx="921">
                  <c:v>718.04</c:v>
                </c:pt>
                <c:pt idx="922">
                  <c:v>727.38</c:v>
                </c:pt>
                <c:pt idx="923">
                  <c:v>715.77</c:v>
                </c:pt>
                <c:pt idx="924">
                  <c:v>701.22</c:v>
                </c:pt>
                <c:pt idx="925">
                  <c:v>722.8</c:v>
                </c:pt>
                <c:pt idx="926">
                  <c:v>718.14</c:v>
                </c:pt>
                <c:pt idx="927">
                  <c:v>708.59</c:v>
                </c:pt>
                <c:pt idx="928">
                  <c:v>686.59</c:v>
                </c:pt>
                <c:pt idx="929">
                  <c:v>677.43</c:v>
                </c:pt>
                <c:pt idx="930">
                  <c:v>683.49</c:v>
                </c:pt>
                <c:pt idx="931">
                  <c:v>672.19</c:v>
                </c:pt>
                <c:pt idx="932">
                  <c:v>667.88</c:v>
                </c:pt>
                <c:pt idx="933">
                  <c:v>659.18</c:v>
                </c:pt>
                <c:pt idx="934">
                  <c:v>652.61</c:v>
                </c:pt>
                <c:pt idx="935">
                  <c:v>643.85</c:v>
                </c:pt>
                <c:pt idx="936">
                  <c:v>657.88</c:v>
                </c:pt>
                <c:pt idx="937">
                  <c:v>671.82</c:v>
                </c:pt>
                <c:pt idx="938">
                  <c:v>670.45</c:v>
                </c:pt>
                <c:pt idx="939">
                  <c:v>658.84</c:v>
                </c:pt>
                <c:pt idx="940">
                  <c:v>643.51</c:v>
                </c:pt>
                <c:pt idx="941">
                  <c:v>648.12</c:v>
                </c:pt>
                <c:pt idx="942">
                  <c:v>642.82000000000005</c:v>
                </c:pt>
                <c:pt idx="943">
                  <c:v>642.77</c:v>
                </c:pt>
                <c:pt idx="944">
                  <c:v>649.79</c:v>
                </c:pt>
                <c:pt idx="945">
                  <c:v>634.82000000000005</c:v>
                </c:pt>
                <c:pt idx="946">
                  <c:v>639.33000000000004</c:v>
                </c:pt>
                <c:pt idx="947">
                  <c:v>626.17999999999995</c:v>
                </c:pt>
                <c:pt idx="948">
                  <c:v>617.39</c:v>
                </c:pt>
                <c:pt idx="949">
                  <c:v>607.55999999999995</c:v>
                </c:pt>
                <c:pt idx="950">
                  <c:v>608.85</c:v>
                </c:pt>
                <c:pt idx="951">
                  <c:v>581.9</c:v>
                </c:pt>
                <c:pt idx="952">
                  <c:v>559.79</c:v>
                </c:pt>
                <c:pt idx="953">
                  <c:v>576.51</c:v>
                </c:pt>
                <c:pt idx="954">
                  <c:v>578.29999999999995</c:v>
                </c:pt>
                <c:pt idx="955">
                  <c:v>590.26</c:v>
                </c:pt>
                <c:pt idx="956">
                  <c:v>583.17999999999995</c:v>
                </c:pt>
                <c:pt idx="957">
                  <c:v>601.20000000000005</c:v>
                </c:pt>
                <c:pt idx="958">
                  <c:v>622.23</c:v>
                </c:pt>
                <c:pt idx="959">
                  <c:v>623.07000000000005</c:v>
                </c:pt>
                <c:pt idx="960">
                  <c:v>625.24</c:v>
                </c:pt>
                <c:pt idx="961">
                  <c:v>619.04</c:v>
                </c:pt>
                <c:pt idx="962">
                  <c:v>619.96</c:v>
                </c:pt>
                <c:pt idx="963">
                  <c:v>615.30999999999995</c:v>
                </c:pt>
                <c:pt idx="964">
                  <c:v>617.54999999999995</c:v>
                </c:pt>
                <c:pt idx="965">
                  <c:v>610.97</c:v>
                </c:pt>
                <c:pt idx="966">
                  <c:v>631.35</c:v>
                </c:pt>
                <c:pt idx="967">
                  <c:v>621.12</c:v>
                </c:pt>
                <c:pt idx="968">
                  <c:v>617.59</c:v>
                </c:pt>
                <c:pt idx="969">
                  <c:v>590.75</c:v>
                </c:pt>
                <c:pt idx="970">
                  <c:v>585.98</c:v>
                </c:pt>
                <c:pt idx="971">
                  <c:v>581.67999999999995</c:v>
                </c:pt>
                <c:pt idx="972">
                  <c:v>594.26</c:v>
                </c:pt>
                <c:pt idx="973">
                  <c:v>589.35</c:v>
                </c:pt>
                <c:pt idx="974">
                  <c:v>573.91999999999996</c:v>
                </c:pt>
                <c:pt idx="975">
                  <c:v>558.45000000000005</c:v>
                </c:pt>
                <c:pt idx="976">
                  <c:v>543.13</c:v>
                </c:pt>
                <c:pt idx="977">
                  <c:v>558.25</c:v>
                </c:pt>
                <c:pt idx="978">
                  <c:v>526.44000000000005</c:v>
                </c:pt>
                <c:pt idx="979">
                  <c:v>523.01</c:v>
                </c:pt>
                <c:pt idx="980">
                  <c:v>534.34</c:v>
                </c:pt>
                <c:pt idx="981">
                  <c:v>534.72</c:v>
                </c:pt>
                <c:pt idx="982">
                  <c:v>546.22</c:v>
                </c:pt>
                <c:pt idx="983">
                  <c:v>545.27</c:v>
                </c:pt>
                <c:pt idx="984">
                  <c:v>542.17999999999995</c:v>
                </c:pt>
                <c:pt idx="985">
                  <c:v>552.83000000000004</c:v>
                </c:pt>
                <c:pt idx="986">
                  <c:v>557.16</c:v>
                </c:pt>
                <c:pt idx="987">
                  <c:v>552.5</c:v>
                </c:pt>
                <c:pt idx="988">
                  <c:v>529.73</c:v>
                </c:pt>
                <c:pt idx="989">
                  <c:v>509.45</c:v>
                </c:pt>
                <c:pt idx="990">
                  <c:v>503.88</c:v>
                </c:pt>
                <c:pt idx="991">
                  <c:v>464.23</c:v>
                </c:pt>
                <c:pt idx="992">
                  <c:v>450.83</c:v>
                </c:pt>
                <c:pt idx="993">
                  <c:v>449.37</c:v>
                </c:pt>
                <c:pt idx="994">
                  <c:v>440.88</c:v>
                </c:pt>
                <c:pt idx="995">
                  <c:v>454.29</c:v>
                </c:pt>
                <c:pt idx="996">
                  <c:v>487.92</c:v>
                </c:pt>
                <c:pt idx="997">
                  <c:v>482.89</c:v>
                </c:pt>
                <c:pt idx="998">
                  <c:v>495.1</c:v>
                </c:pt>
                <c:pt idx="999">
                  <c:v>497.75</c:v>
                </c:pt>
                <c:pt idx="1000">
                  <c:v>480.54</c:v>
                </c:pt>
                <c:pt idx="1001">
                  <c:v>487.97</c:v>
                </c:pt>
                <c:pt idx="1002">
                  <c:v>493.97</c:v>
                </c:pt>
                <c:pt idx="1003">
                  <c:v>474.28</c:v>
                </c:pt>
                <c:pt idx="1004">
                  <c:v>483.98</c:v>
                </c:pt>
                <c:pt idx="1005">
                  <c:v>507.12</c:v>
                </c:pt>
                <c:pt idx="1006">
                  <c:v>516.71</c:v>
                </c:pt>
                <c:pt idx="1007">
                  <c:v>520.08000000000004</c:v>
                </c:pt>
                <c:pt idx="1008">
                  <c:v>535.78</c:v>
                </c:pt>
                <c:pt idx="1009">
                  <c:v>551.36</c:v>
                </c:pt>
                <c:pt idx="1010">
                  <c:v>552.84</c:v>
                </c:pt>
                <c:pt idx="1011">
                  <c:v>559.44000000000005</c:v>
                </c:pt>
                <c:pt idx="1012">
                  <c:v>563.66999999999996</c:v>
                </c:pt>
                <c:pt idx="1013">
                  <c:v>552.59</c:v>
                </c:pt>
                <c:pt idx="1014">
                  <c:v>564.12</c:v>
                </c:pt>
                <c:pt idx="1015">
                  <c:v>566.20000000000005</c:v>
                </c:pt>
                <c:pt idx="1016">
                  <c:v>579.29999999999995</c:v>
                </c:pt>
                <c:pt idx="1017">
                  <c:v>571.73</c:v>
                </c:pt>
                <c:pt idx="1018">
                  <c:v>567.24</c:v>
                </c:pt>
                <c:pt idx="1019">
                  <c:v>548.58000000000004</c:v>
                </c:pt>
                <c:pt idx="1020">
                  <c:v>541.70000000000005</c:v>
                </c:pt>
                <c:pt idx="1021">
                  <c:v>544.29999999999995</c:v>
                </c:pt>
                <c:pt idx="1022">
                  <c:v>551.30999999999995</c:v>
                </c:pt>
                <c:pt idx="1023">
                  <c:v>557.04</c:v>
                </c:pt>
                <c:pt idx="1024">
                  <c:v>566.66999999999996</c:v>
                </c:pt>
                <c:pt idx="1025">
                  <c:v>578.83000000000004</c:v>
                </c:pt>
                <c:pt idx="1026">
                  <c:v>577.12</c:v>
                </c:pt>
                <c:pt idx="1027">
                  <c:v>571.55999999999995</c:v>
                </c:pt>
                <c:pt idx="1028">
                  <c:v>564.75</c:v>
                </c:pt>
                <c:pt idx="1029">
                  <c:v>561.23</c:v>
                </c:pt>
                <c:pt idx="1030">
                  <c:v>554.12</c:v>
                </c:pt>
                <c:pt idx="1031">
                  <c:v>554.5</c:v>
                </c:pt>
                <c:pt idx="1032">
                  <c:v>561.61</c:v>
                </c:pt>
                <c:pt idx="1033">
                  <c:v>560.97</c:v>
                </c:pt>
                <c:pt idx="1034">
                  <c:v>553.42999999999995</c:v>
                </c:pt>
                <c:pt idx="1035">
                  <c:v>548.83000000000004</c:v>
                </c:pt>
                <c:pt idx="1036">
                  <c:v>548.1</c:v>
                </c:pt>
                <c:pt idx="1037">
                  <c:v>574.73</c:v>
                </c:pt>
                <c:pt idx="1038">
                  <c:v>574.37</c:v>
                </c:pt>
                <c:pt idx="1039">
                  <c:v>578.85</c:v>
                </c:pt>
                <c:pt idx="1040">
                  <c:v>582.51</c:v>
                </c:pt>
                <c:pt idx="1041">
                  <c:v>598.72</c:v>
                </c:pt>
                <c:pt idx="1042">
                  <c:v>605.91999999999996</c:v>
                </c:pt>
                <c:pt idx="1043">
                  <c:v>597.55999999999995</c:v>
                </c:pt>
                <c:pt idx="1044">
                  <c:v>599.59</c:v>
                </c:pt>
                <c:pt idx="1045">
                  <c:v>584.54999999999995</c:v>
                </c:pt>
                <c:pt idx="1046">
                  <c:v>583.65</c:v>
                </c:pt>
                <c:pt idx="1047">
                  <c:v>590.04999999999995</c:v>
                </c:pt>
                <c:pt idx="1048">
                  <c:v>601.48</c:v>
                </c:pt>
                <c:pt idx="1049">
                  <c:v>605.61</c:v>
                </c:pt>
                <c:pt idx="1050">
                  <c:v>610.07000000000005</c:v>
                </c:pt>
                <c:pt idx="1051">
                  <c:v>629.29</c:v>
                </c:pt>
                <c:pt idx="1052">
                  <c:v>619.05999999999995</c:v>
                </c:pt>
                <c:pt idx="1053">
                  <c:v>632.75</c:v>
                </c:pt>
                <c:pt idx="1054">
                  <c:v>622.71</c:v>
                </c:pt>
                <c:pt idx="1055">
                  <c:v>620.5</c:v>
                </c:pt>
                <c:pt idx="1056">
                  <c:v>626.37</c:v>
                </c:pt>
                <c:pt idx="1057">
                  <c:v>628.29</c:v>
                </c:pt>
                <c:pt idx="1058">
                  <c:v>622.28</c:v>
                </c:pt>
                <c:pt idx="1059">
                  <c:v>639.48</c:v>
                </c:pt>
                <c:pt idx="1060">
                  <c:v>649.1</c:v>
                </c:pt>
                <c:pt idx="1061">
                  <c:v>642.08000000000004</c:v>
                </c:pt>
                <c:pt idx="1062">
                  <c:v>641.79999999999995</c:v>
                </c:pt>
                <c:pt idx="1063">
                  <c:v>645.4</c:v>
                </c:pt>
                <c:pt idx="1064">
                  <c:v>636.83000000000004</c:v>
                </c:pt>
                <c:pt idx="1065">
                  <c:v>641.04</c:v>
                </c:pt>
                <c:pt idx="1066">
                  <c:v>646.97</c:v>
                </c:pt>
                <c:pt idx="1067">
                  <c:v>645.1</c:v>
                </c:pt>
                <c:pt idx="1068">
                  <c:v>639.19000000000005</c:v>
                </c:pt>
                <c:pt idx="1069">
                  <c:v>648.63</c:v>
                </c:pt>
                <c:pt idx="1070">
                  <c:v>639.11</c:v>
                </c:pt>
                <c:pt idx="1071">
                  <c:v>653.6</c:v>
                </c:pt>
                <c:pt idx="1072">
                  <c:v>652.38</c:v>
                </c:pt>
                <c:pt idx="1073">
                  <c:v>645.69000000000005</c:v>
                </c:pt>
                <c:pt idx="1074">
                  <c:v>618.66999999999996</c:v>
                </c:pt>
                <c:pt idx="1075">
                  <c:v>594.58000000000004</c:v>
                </c:pt>
                <c:pt idx="1076">
                  <c:v>593.45000000000005</c:v>
                </c:pt>
                <c:pt idx="1077">
                  <c:v>575.52</c:v>
                </c:pt>
                <c:pt idx="1078">
                  <c:v>556.48</c:v>
                </c:pt>
                <c:pt idx="1079">
                  <c:v>586.54999999999995</c:v>
                </c:pt>
                <c:pt idx="1080">
                  <c:v>608.29</c:v>
                </c:pt>
                <c:pt idx="1081">
                  <c:v>611.63</c:v>
                </c:pt>
                <c:pt idx="1082">
                  <c:v>617.69000000000005</c:v>
                </c:pt>
                <c:pt idx="1083">
                  <c:v>534.78</c:v>
                </c:pt>
                <c:pt idx="1084">
                  <c:v>519.33000000000004</c:v>
                </c:pt>
                <c:pt idx="1085">
                  <c:v>538.65</c:v>
                </c:pt>
                <c:pt idx="1086">
                  <c:v>541.88</c:v>
                </c:pt>
                <c:pt idx="1087">
                  <c:v>542.12</c:v>
                </c:pt>
                <c:pt idx="1088">
                  <c:v>544.76</c:v>
                </c:pt>
                <c:pt idx="1089">
                  <c:v>539.80999999999995</c:v>
                </c:pt>
                <c:pt idx="1090">
                  <c:v>527.16</c:v>
                </c:pt>
                <c:pt idx="1091">
                  <c:v>529.65</c:v>
                </c:pt>
                <c:pt idx="1092">
                  <c:v>531.64</c:v>
                </c:pt>
                <c:pt idx="1093">
                  <c:v>537.1</c:v>
                </c:pt>
                <c:pt idx="1094">
                  <c:v>548.09</c:v>
                </c:pt>
                <c:pt idx="1095">
                  <c:v>551.91999999999996</c:v>
                </c:pt>
                <c:pt idx="1096">
                  <c:v>559.72</c:v>
                </c:pt>
                <c:pt idx="1097">
                  <c:v>562.84</c:v>
                </c:pt>
                <c:pt idx="1098">
                  <c:v>557.36</c:v>
                </c:pt>
                <c:pt idx="1099">
                  <c:v>555.26</c:v>
                </c:pt>
                <c:pt idx="1100">
                  <c:v>563.75</c:v>
                </c:pt>
                <c:pt idx="1101">
                  <c:v>569.74</c:v>
                </c:pt>
                <c:pt idx="1102">
                  <c:v>568.65</c:v>
                </c:pt>
                <c:pt idx="1103">
                  <c:v>571.57000000000005</c:v>
                </c:pt>
                <c:pt idx="1104">
                  <c:v>564.75</c:v>
                </c:pt>
                <c:pt idx="1105">
                  <c:v>566</c:v>
                </c:pt>
                <c:pt idx="1106">
                  <c:v>569.16</c:v>
                </c:pt>
                <c:pt idx="1107">
                  <c:v>562.84</c:v>
                </c:pt>
                <c:pt idx="1108">
                  <c:v>571.33000000000004</c:v>
                </c:pt>
                <c:pt idx="1109">
                  <c:v>569.6</c:v>
                </c:pt>
                <c:pt idx="1110">
                  <c:v>551.64</c:v>
                </c:pt>
                <c:pt idx="1111">
                  <c:v>551.61</c:v>
                </c:pt>
                <c:pt idx="1112">
                  <c:v>556.62</c:v>
                </c:pt>
                <c:pt idx="1113">
                  <c:v>562.76</c:v>
                </c:pt>
                <c:pt idx="1114">
                  <c:v>560.39</c:v>
                </c:pt>
                <c:pt idx="1115">
                  <c:v>562.4</c:v>
                </c:pt>
                <c:pt idx="1116">
                  <c:v>567.28</c:v>
                </c:pt>
                <c:pt idx="1117">
                  <c:v>572.33000000000004</c:v>
                </c:pt>
                <c:pt idx="1118">
                  <c:v>576.12</c:v>
                </c:pt>
                <c:pt idx="1119">
                  <c:v>572.42999999999995</c:v>
                </c:pt>
                <c:pt idx="1120">
                  <c:v>567.49</c:v>
                </c:pt>
                <c:pt idx="1121">
                  <c:v>572.25</c:v>
                </c:pt>
                <c:pt idx="1122">
                  <c:v>561.32000000000005</c:v>
                </c:pt>
                <c:pt idx="1123">
                  <c:v>566.01</c:v>
                </c:pt>
                <c:pt idx="1124">
                  <c:v>567.9</c:v>
                </c:pt>
                <c:pt idx="1125">
                  <c:v>567.94000000000005</c:v>
                </c:pt>
                <c:pt idx="1126">
                  <c:v>565.83000000000004</c:v>
                </c:pt>
                <c:pt idx="1127">
                  <c:v>565.34</c:v>
                </c:pt>
                <c:pt idx="1128">
                  <c:v>561.69000000000005</c:v>
                </c:pt>
                <c:pt idx="1129">
                  <c:v>564.37</c:v>
                </c:pt>
                <c:pt idx="1130">
                  <c:v>577.39</c:v>
                </c:pt>
                <c:pt idx="1131">
                  <c:v>578.87</c:v>
                </c:pt>
                <c:pt idx="1132">
                  <c:v>582.13</c:v>
                </c:pt>
                <c:pt idx="1133">
                  <c:v>578.27</c:v>
                </c:pt>
                <c:pt idx="1134">
                  <c:v>578.49</c:v>
                </c:pt>
                <c:pt idx="1135">
                  <c:v>575.05999999999995</c:v>
                </c:pt>
                <c:pt idx="1136">
                  <c:v>566.58000000000004</c:v>
                </c:pt>
                <c:pt idx="1137">
                  <c:v>566.79999999999995</c:v>
                </c:pt>
                <c:pt idx="1138">
                  <c:v>557.25</c:v>
                </c:pt>
                <c:pt idx="1139">
                  <c:v>556.96</c:v>
                </c:pt>
                <c:pt idx="1140">
                  <c:v>556.13</c:v>
                </c:pt>
                <c:pt idx="1141">
                  <c:v>551.92999999999995</c:v>
                </c:pt>
                <c:pt idx="1142">
                  <c:v>559.5</c:v>
                </c:pt>
                <c:pt idx="1143">
                  <c:v>557.47</c:v>
                </c:pt>
                <c:pt idx="1144">
                  <c:v>560.59</c:v>
                </c:pt>
                <c:pt idx="1145">
                  <c:v>562.12</c:v>
                </c:pt>
                <c:pt idx="1146">
                  <c:v>572.15</c:v>
                </c:pt>
                <c:pt idx="1147">
                  <c:v>574.04999999999995</c:v>
                </c:pt>
                <c:pt idx="1148">
                  <c:v>563.59</c:v>
                </c:pt>
                <c:pt idx="1149">
                  <c:v>562.4</c:v>
                </c:pt>
                <c:pt idx="1150">
                  <c:v>563.15</c:v>
                </c:pt>
                <c:pt idx="1151">
                  <c:v>568.24</c:v>
                </c:pt>
                <c:pt idx="1152">
                  <c:v>565.53</c:v>
                </c:pt>
                <c:pt idx="1153">
                  <c:v>569.72</c:v>
                </c:pt>
                <c:pt idx="1154">
                  <c:v>579.17999999999995</c:v>
                </c:pt>
                <c:pt idx="1155">
                  <c:v>575.37</c:v>
                </c:pt>
                <c:pt idx="1156">
                  <c:v>574.22</c:v>
                </c:pt>
                <c:pt idx="1157">
                  <c:v>577.29999999999995</c:v>
                </c:pt>
                <c:pt idx="1158">
                  <c:v>583.27</c:v>
                </c:pt>
                <c:pt idx="1159">
                  <c:v>585.29999999999995</c:v>
                </c:pt>
                <c:pt idx="1160">
                  <c:v>586.24</c:v>
                </c:pt>
                <c:pt idx="1161">
                  <c:v>576.58000000000004</c:v>
                </c:pt>
                <c:pt idx="1162">
                  <c:v>589.29</c:v>
                </c:pt>
                <c:pt idx="1163">
                  <c:v>586.05999999999995</c:v>
                </c:pt>
                <c:pt idx="1164">
                  <c:v>593.83000000000004</c:v>
                </c:pt>
                <c:pt idx="1165">
                  <c:v>593.02</c:v>
                </c:pt>
                <c:pt idx="1166">
                  <c:v>595.9</c:v>
                </c:pt>
                <c:pt idx="1167">
                  <c:v>594</c:v>
                </c:pt>
                <c:pt idx="1168">
                  <c:v>593.13</c:v>
                </c:pt>
                <c:pt idx="1169">
                  <c:v>588.95000000000005</c:v>
                </c:pt>
                <c:pt idx="1170">
                  <c:v>589.46</c:v>
                </c:pt>
                <c:pt idx="1171">
                  <c:v>588.66999999999996</c:v>
                </c:pt>
                <c:pt idx="1172">
                  <c:v>591.13</c:v>
                </c:pt>
                <c:pt idx="1173">
                  <c:v>582.45000000000005</c:v>
                </c:pt>
                <c:pt idx="1174">
                  <c:v>581.55999999999995</c:v>
                </c:pt>
                <c:pt idx="1175">
                  <c:v>578.23</c:v>
                </c:pt>
                <c:pt idx="1176">
                  <c:v>573.91999999999996</c:v>
                </c:pt>
                <c:pt idx="1177">
                  <c:v>580.57000000000005</c:v>
                </c:pt>
                <c:pt idx="1178">
                  <c:v>582.20000000000005</c:v>
                </c:pt>
                <c:pt idx="1179">
                  <c:v>581.91999999999996</c:v>
                </c:pt>
                <c:pt idx="1180">
                  <c:v>587.02</c:v>
                </c:pt>
                <c:pt idx="1181">
                  <c:v>582.59</c:v>
                </c:pt>
                <c:pt idx="1182">
                  <c:v>579.88</c:v>
                </c:pt>
                <c:pt idx="1183">
                  <c:v>578.16999999999996</c:v>
                </c:pt>
                <c:pt idx="1184">
                  <c:v>592.26</c:v>
                </c:pt>
                <c:pt idx="1185">
                  <c:v>601.07000000000005</c:v>
                </c:pt>
                <c:pt idx="1186">
                  <c:v>611.92999999999995</c:v>
                </c:pt>
                <c:pt idx="1187">
                  <c:v>615.83000000000004</c:v>
                </c:pt>
                <c:pt idx="1188">
                  <c:v>631.21</c:v>
                </c:pt>
                <c:pt idx="1189">
                  <c:v>632.52</c:v>
                </c:pt>
                <c:pt idx="1190">
                  <c:v>623.63</c:v>
                </c:pt>
                <c:pt idx="1191">
                  <c:v>623.35</c:v>
                </c:pt>
                <c:pt idx="1192">
                  <c:v>604.05999999999995</c:v>
                </c:pt>
                <c:pt idx="1193">
                  <c:v>610.6</c:v>
                </c:pt>
                <c:pt idx="1194">
                  <c:v>628.75</c:v>
                </c:pt>
                <c:pt idx="1195">
                  <c:v>614.61</c:v>
                </c:pt>
                <c:pt idx="1196">
                  <c:v>613.95000000000005</c:v>
                </c:pt>
                <c:pt idx="1197">
                  <c:v>620.29</c:v>
                </c:pt>
                <c:pt idx="1198">
                  <c:v>622.52</c:v>
                </c:pt>
                <c:pt idx="1199">
                  <c:v>640.07000000000005</c:v>
                </c:pt>
                <c:pt idx="1200">
                  <c:v>648.27</c:v>
                </c:pt>
                <c:pt idx="1201">
                  <c:v>640.09</c:v>
                </c:pt>
                <c:pt idx="1202">
                  <c:v>640.38</c:v>
                </c:pt>
                <c:pt idx="1203">
                  <c:v>639.71</c:v>
                </c:pt>
                <c:pt idx="1204">
                  <c:v>619.19000000000005</c:v>
                </c:pt>
                <c:pt idx="1205">
                  <c:v>613.76</c:v>
                </c:pt>
                <c:pt idx="1206">
                  <c:v>639.64</c:v>
                </c:pt>
                <c:pt idx="1207">
                  <c:v>627.91</c:v>
                </c:pt>
                <c:pt idx="1208">
                  <c:v>628.26</c:v>
                </c:pt>
                <c:pt idx="1209">
                  <c:v>638.99</c:v>
                </c:pt>
                <c:pt idx="1210">
                  <c:v>631.85</c:v>
                </c:pt>
                <c:pt idx="1211">
                  <c:v>630.28</c:v>
                </c:pt>
                <c:pt idx="1212">
                  <c:v>636.19000000000005</c:v>
                </c:pt>
                <c:pt idx="1213">
                  <c:v>635.74</c:v>
                </c:pt>
                <c:pt idx="1214">
                  <c:v>636.66999999999996</c:v>
                </c:pt>
                <c:pt idx="1215">
                  <c:v>643.64</c:v>
                </c:pt>
                <c:pt idx="1216">
                  <c:v>646.61</c:v>
                </c:pt>
                <c:pt idx="1217">
                  <c:v>656.61</c:v>
                </c:pt>
                <c:pt idx="1218">
                  <c:v>657.54</c:v>
                </c:pt>
                <c:pt idx="1219">
                  <c:v>660.3</c:v>
                </c:pt>
                <c:pt idx="1220">
                  <c:v>659.33</c:v>
                </c:pt>
                <c:pt idx="1221">
                  <c:v>660.56</c:v>
                </c:pt>
                <c:pt idx="1222">
                  <c:v>663.37</c:v>
                </c:pt>
                <c:pt idx="1223">
                  <c:v>665.21</c:v>
                </c:pt>
                <c:pt idx="1224">
                  <c:v>651.70000000000005</c:v>
                </c:pt>
                <c:pt idx="1225">
                  <c:v>644.91</c:v>
                </c:pt>
                <c:pt idx="1226">
                  <c:v>642.5</c:v>
                </c:pt>
                <c:pt idx="1227">
                  <c:v>643.47</c:v>
                </c:pt>
                <c:pt idx="1228">
                  <c:v>642.51</c:v>
                </c:pt>
                <c:pt idx="1229">
                  <c:v>639.16</c:v>
                </c:pt>
                <c:pt idx="1230">
                  <c:v>639.27</c:v>
                </c:pt>
                <c:pt idx="1231">
                  <c:v>646.51</c:v>
                </c:pt>
                <c:pt idx="1232">
                  <c:v>659.19</c:v>
                </c:pt>
                <c:pt idx="1233">
                  <c:v>660.59</c:v>
                </c:pt>
                <c:pt idx="1234">
                  <c:v>636.54</c:v>
                </c:pt>
                <c:pt idx="1235">
                  <c:v>614.08000000000004</c:v>
                </c:pt>
                <c:pt idx="1236">
                  <c:v>611.75</c:v>
                </c:pt>
                <c:pt idx="1237">
                  <c:v>619.04999999999995</c:v>
                </c:pt>
                <c:pt idx="1238">
                  <c:v>623.05999999999995</c:v>
                </c:pt>
                <c:pt idx="1239">
                  <c:v>628.91999999999996</c:v>
                </c:pt>
                <c:pt idx="1240">
                  <c:v>620.75</c:v>
                </c:pt>
                <c:pt idx="1241">
                  <c:v>623.37</c:v>
                </c:pt>
                <c:pt idx="1242">
                  <c:v>610.86</c:v>
                </c:pt>
                <c:pt idx="1243">
                  <c:v>608.79</c:v>
                </c:pt>
                <c:pt idx="1244">
                  <c:v>623.79</c:v>
                </c:pt>
                <c:pt idx="1245">
                  <c:v>629.14</c:v>
                </c:pt>
                <c:pt idx="1246">
                  <c:v>633.32000000000005</c:v>
                </c:pt>
                <c:pt idx="1247">
                  <c:v>626.29</c:v>
                </c:pt>
                <c:pt idx="1248">
                  <c:v>629.36</c:v>
                </c:pt>
                <c:pt idx="1249">
                  <c:v>639.46</c:v>
                </c:pt>
                <c:pt idx="1250">
                  <c:v>645.95000000000005</c:v>
                </c:pt>
                <c:pt idx="1251">
                  <c:v>655.20000000000005</c:v>
                </c:pt>
                <c:pt idx="1252">
                  <c:v>647.14</c:v>
                </c:pt>
                <c:pt idx="1253">
                  <c:v>649.52</c:v>
                </c:pt>
                <c:pt idx="1254">
                  <c:v>645.37</c:v>
                </c:pt>
                <c:pt idx="1255">
                  <c:v>645.88</c:v>
                </c:pt>
                <c:pt idx="1256">
                  <c:v>656.17</c:v>
                </c:pt>
                <c:pt idx="1257">
                  <c:v>656.04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7E-48EF-B216-65336F9EB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641440"/>
        <c:axId val="346646432"/>
      </c:lineChart>
      <c:lineChart>
        <c:grouping val="standard"/>
        <c:varyColors val="0"/>
        <c:ser>
          <c:idx val="1"/>
          <c:order val="1"/>
          <c:tx>
            <c:strRef>
              <c:f>Δείκτες!$AA$2</c:f>
              <c:strCache>
                <c:ptCount val="1"/>
                <c:pt idx="0">
                  <c:v>FTSE/Χ.Α. Διεθνούς Δραστηριοποίησης Plus</c:v>
                </c:pt>
              </c:strCache>
            </c:strRef>
          </c:tx>
          <c:spPr>
            <a:ln w="28575" cap="rnd">
              <a:solidFill>
                <a:srgbClr val="C3B63B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Δείκτες!$B$2811:$B$4068</c:f>
              <c:numCache>
                <c:formatCode>m/d/yyyy</c:formatCode>
                <c:ptCount val="1258"/>
                <c:pt idx="0">
                  <c:v>40907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40976</c:v>
                </c:pt>
                <c:pt idx="48">
                  <c:v>40977</c:v>
                </c:pt>
                <c:pt idx="49">
                  <c:v>40980</c:v>
                </c:pt>
                <c:pt idx="50">
                  <c:v>40981</c:v>
                </c:pt>
                <c:pt idx="51">
                  <c:v>40982</c:v>
                </c:pt>
                <c:pt idx="52">
                  <c:v>40983</c:v>
                </c:pt>
                <c:pt idx="53">
                  <c:v>40984</c:v>
                </c:pt>
                <c:pt idx="54">
                  <c:v>40987</c:v>
                </c:pt>
                <c:pt idx="55">
                  <c:v>40988</c:v>
                </c:pt>
                <c:pt idx="56">
                  <c:v>40989</c:v>
                </c:pt>
                <c:pt idx="57">
                  <c:v>40990</c:v>
                </c:pt>
                <c:pt idx="58">
                  <c:v>40991</c:v>
                </c:pt>
                <c:pt idx="59">
                  <c:v>40994</c:v>
                </c:pt>
                <c:pt idx="60">
                  <c:v>40995</c:v>
                </c:pt>
                <c:pt idx="61">
                  <c:v>40996</c:v>
                </c:pt>
                <c:pt idx="62">
                  <c:v>40997</c:v>
                </c:pt>
                <c:pt idx="63">
                  <c:v>40998</c:v>
                </c:pt>
                <c:pt idx="64">
                  <c:v>41001</c:v>
                </c:pt>
                <c:pt idx="65">
                  <c:v>41002</c:v>
                </c:pt>
                <c:pt idx="66">
                  <c:v>41003</c:v>
                </c:pt>
                <c:pt idx="67">
                  <c:v>41004</c:v>
                </c:pt>
                <c:pt idx="68">
                  <c:v>41009</c:v>
                </c:pt>
                <c:pt idx="69">
                  <c:v>41010</c:v>
                </c:pt>
                <c:pt idx="70">
                  <c:v>41011</c:v>
                </c:pt>
                <c:pt idx="71">
                  <c:v>41016</c:v>
                </c:pt>
                <c:pt idx="72">
                  <c:v>41017</c:v>
                </c:pt>
                <c:pt idx="73">
                  <c:v>41018</c:v>
                </c:pt>
                <c:pt idx="74">
                  <c:v>41019</c:v>
                </c:pt>
                <c:pt idx="75">
                  <c:v>41022</c:v>
                </c:pt>
                <c:pt idx="76">
                  <c:v>41023</c:v>
                </c:pt>
                <c:pt idx="77">
                  <c:v>41024</c:v>
                </c:pt>
                <c:pt idx="78">
                  <c:v>41025</c:v>
                </c:pt>
                <c:pt idx="79">
                  <c:v>41026</c:v>
                </c:pt>
                <c:pt idx="80">
                  <c:v>41029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41057</c:v>
                </c:pt>
                <c:pt idx="100">
                  <c:v>41058</c:v>
                </c:pt>
                <c:pt idx="101">
                  <c:v>41059</c:v>
                </c:pt>
                <c:pt idx="102">
                  <c:v>41060</c:v>
                </c:pt>
                <c:pt idx="103">
                  <c:v>41061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41137</c:v>
                </c:pt>
                <c:pt idx="156">
                  <c:v>41138</c:v>
                </c:pt>
                <c:pt idx="157">
                  <c:v>41141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41204</c:v>
                </c:pt>
                <c:pt idx="203">
                  <c:v>41205</c:v>
                </c:pt>
                <c:pt idx="204">
                  <c:v>41206</c:v>
                </c:pt>
                <c:pt idx="205">
                  <c:v>41207</c:v>
                </c:pt>
                <c:pt idx="206">
                  <c:v>41208</c:v>
                </c:pt>
                <c:pt idx="207">
                  <c:v>41211</c:v>
                </c:pt>
                <c:pt idx="208">
                  <c:v>41212</c:v>
                </c:pt>
                <c:pt idx="209">
                  <c:v>41213</c:v>
                </c:pt>
                <c:pt idx="210">
                  <c:v>41214</c:v>
                </c:pt>
                <c:pt idx="211">
                  <c:v>41215</c:v>
                </c:pt>
                <c:pt idx="212">
                  <c:v>41218</c:v>
                </c:pt>
                <c:pt idx="213">
                  <c:v>41219</c:v>
                </c:pt>
                <c:pt idx="214">
                  <c:v>41220</c:v>
                </c:pt>
                <c:pt idx="215">
                  <c:v>41221</c:v>
                </c:pt>
                <c:pt idx="216">
                  <c:v>41222</c:v>
                </c:pt>
                <c:pt idx="217">
                  <c:v>41225</c:v>
                </c:pt>
                <c:pt idx="218">
                  <c:v>41226</c:v>
                </c:pt>
                <c:pt idx="219">
                  <c:v>41227</c:v>
                </c:pt>
                <c:pt idx="220">
                  <c:v>41228</c:v>
                </c:pt>
                <c:pt idx="221">
                  <c:v>41229</c:v>
                </c:pt>
                <c:pt idx="222">
                  <c:v>41232</c:v>
                </c:pt>
                <c:pt idx="223">
                  <c:v>41233</c:v>
                </c:pt>
                <c:pt idx="224">
                  <c:v>41234</c:v>
                </c:pt>
                <c:pt idx="225">
                  <c:v>41235</c:v>
                </c:pt>
                <c:pt idx="226">
                  <c:v>41236</c:v>
                </c:pt>
                <c:pt idx="227">
                  <c:v>41239</c:v>
                </c:pt>
                <c:pt idx="228">
                  <c:v>41240</c:v>
                </c:pt>
                <c:pt idx="229">
                  <c:v>41241</c:v>
                </c:pt>
                <c:pt idx="230">
                  <c:v>41242</c:v>
                </c:pt>
                <c:pt idx="231">
                  <c:v>41243</c:v>
                </c:pt>
                <c:pt idx="232">
                  <c:v>41246</c:v>
                </c:pt>
                <c:pt idx="233">
                  <c:v>41247</c:v>
                </c:pt>
                <c:pt idx="234">
                  <c:v>41248</c:v>
                </c:pt>
                <c:pt idx="235">
                  <c:v>41249</c:v>
                </c:pt>
                <c:pt idx="236">
                  <c:v>41250</c:v>
                </c:pt>
                <c:pt idx="237">
                  <c:v>41253</c:v>
                </c:pt>
                <c:pt idx="238">
                  <c:v>41254</c:v>
                </c:pt>
                <c:pt idx="239">
                  <c:v>41255</c:v>
                </c:pt>
                <c:pt idx="240">
                  <c:v>41256</c:v>
                </c:pt>
                <c:pt idx="241">
                  <c:v>41257</c:v>
                </c:pt>
                <c:pt idx="242">
                  <c:v>41260</c:v>
                </c:pt>
                <c:pt idx="243">
                  <c:v>41261</c:v>
                </c:pt>
                <c:pt idx="244">
                  <c:v>41262</c:v>
                </c:pt>
                <c:pt idx="245">
                  <c:v>41263</c:v>
                </c:pt>
                <c:pt idx="246">
                  <c:v>41264</c:v>
                </c:pt>
                <c:pt idx="247">
                  <c:v>41270</c:v>
                </c:pt>
                <c:pt idx="248">
                  <c:v>41271</c:v>
                </c:pt>
                <c:pt idx="249">
                  <c:v>41274</c:v>
                </c:pt>
                <c:pt idx="250">
                  <c:v>41276</c:v>
                </c:pt>
                <c:pt idx="251">
                  <c:v>41277</c:v>
                </c:pt>
                <c:pt idx="252">
                  <c:v>41278</c:v>
                </c:pt>
                <c:pt idx="253">
                  <c:v>41281</c:v>
                </c:pt>
                <c:pt idx="254">
                  <c:v>41282</c:v>
                </c:pt>
                <c:pt idx="255">
                  <c:v>41283</c:v>
                </c:pt>
                <c:pt idx="256">
                  <c:v>41284</c:v>
                </c:pt>
                <c:pt idx="257">
                  <c:v>41285</c:v>
                </c:pt>
                <c:pt idx="258">
                  <c:v>41288</c:v>
                </c:pt>
                <c:pt idx="259">
                  <c:v>41289</c:v>
                </c:pt>
                <c:pt idx="260">
                  <c:v>41290</c:v>
                </c:pt>
                <c:pt idx="261">
                  <c:v>41291</c:v>
                </c:pt>
                <c:pt idx="262">
                  <c:v>41292</c:v>
                </c:pt>
                <c:pt idx="263">
                  <c:v>41295</c:v>
                </c:pt>
                <c:pt idx="264">
                  <c:v>41296</c:v>
                </c:pt>
                <c:pt idx="265">
                  <c:v>41297</c:v>
                </c:pt>
                <c:pt idx="266">
                  <c:v>41298</c:v>
                </c:pt>
                <c:pt idx="267">
                  <c:v>41299</c:v>
                </c:pt>
                <c:pt idx="268">
                  <c:v>41302</c:v>
                </c:pt>
                <c:pt idx="269">
                  <c:v>41303</c:v>
                </c:pt>
                <c:pt idx="270">
                  <c:v>41304</c:v>
                </c:pt>
                <c:pt idx="271">
                  <c:v>41305</c:v>
                </c:pt>
                <c:pt idx="272">
                  <c:v>41306</c:v>
                </c:pt>
                <c:pt idx="273">
                  <c:v>41309</c:v>
                </c:pt>
                <c:pt idx="274">
                  <c:v>41310</c:v>
                </c:pt>
                <c:pt idx="275">
                  <c:v>41311</c:v>
                </c:pt>
                <c:pt idx="276">
                  <c:v>41312</c:v>
                </c:pt>
                <c:pt idx="277">
                  <c:v>41313</c:v>
                </c:pt>
                <c:pt idx="278">
                  <c:v>41316</c:v>
                </c:pt>
                <c:pt idx="279">
                  <c:v>41317</c:v>
                </c:pt>
                <c:pt idx="280">
                  <c:v>41318</c:v>
                </c:pt>
                <c:pt idx="281">
                  <c:v>41319</c:v>
                </c:pt>
                <c:pt idx="282">
                  <c:v>41320</c:v>
                </c:pt>
                <c:pt idx="283">
                  <c:v>41323</c:v>
                </c:pt>
                <c:pt idx="284">
                  <c:v>41324</c:v>
                </c:pt>
                <c:pt idx="285">
                  <c:v>41325</c:v>
                </c:pt>
                <c:pt idx="286">
                  <c:v>41326</c:v>
                </c:pt>
                <c:pt idx="287">
                  <c:v>41327</c:v>
                </c:pt>
                <c:pt idx="288">
                  <c:v>41330</c:v>
                </c:pt>
                <c:pt idx="289">
                  <c:v>41331</c:v>
                </c:pt>
                <c:pt idx="290">
                  <c:v>41332</c:v>
                </c:pt>
                <c:pt idx="291">
                  <c:v>41333</c:v>
                </c:pt>
                <c:pt idx="292">
                  <c:v>41334</c:v>
                </c:pt>
                <c:pt idx="293">
                  <c:v>41337</c:v>
                </c:pt>
                <c:pt idx="294">
                  <c:v>41338</c:v>
                </c:pt>
                <c:pt idx="295">
                  <c:v>41339</c:v>
                </c:pt>
                <c:pt idx="296">
                  <c:v>41340</c:v>
                </c:pt>
                <c:pt idx="297">
                  <c:v>41341</c:v>
                </c:pt>
                <c:pt idx="298">
                  <c:v>41344</c:v>
                </c:pt>
                <c:pt idx="299">
                  <c:v>41345</c:v>
                </c:pt>
                <c:pt idx="300">
                  <c:v>41346</c:v>
                </c:pt>
                <c:pt idx="301">
                  <c:v>41347</c:v>
                </c:pt>
                <c:pt idx="302">
                  <c:v>41348</c:v>
                </c:pt>
                <c:pt idx="303">
                  <c:v>41352</c:v>
                </c:pt>
                <c:pt idx="304">
                  <c:v>41353</c:v>
                </c:pt>
                <c:pt idx="305">
                  <c:v>41354</c:v>
                </c:pt>
                <c:pt idx="306">
                  <c:v>41355</c:v>
                </c:pt>
                <c:pt idx="307">
                  <c:v>41359</c:v>
                </c:pt>
                <c:pt idx="308">
                  <c:v>41360</c:v>
                </c:pt>
                <c:pt idx="309">
                  <c:v>41361</c:v>
                </c:pt>
                <c:pt idx="310">
                  <c:v>41366</c:v>
                </c:pt>
                <c:pt idx="311">
                  <c:v>41367</c:v>
                </c:pt>
                <c:pt idx="312">
                  <c:v>41368</c:v>
                </c:pt>
                <c:pt idx="313">
                  <c:v>41369</c:v>
                </c:pt>
                <c:pt idx="314">
                  <c:v>41372</c:v>
                </c:pt>
                <c:pt idx="315">
                  <c:v>41373</c:v>
                </c:pt>
                <c:pt idx="316">
                  <c:v>41374</c:v>
                </c:pt>
                <c:pt idx="317">
                  <c:v>41375</c:v>
                </c:pt>
                <c:pt idx="318">
                  <c:v>41376</c:v>
                </c:pt>
                <c:pt idx="319">
                  <c:v>41379</c:v>
                </c:pt>
                <c:pt idx="320">
                  <c:v>41380</c:v>
                </c:pt>
                <c:pt idx="321">
                  <c:v>41381</c:v>
                </c:pt>
                <c:pt idx="322">
                  <c:v>41382</c:v>
                </c:pt>
                <c:pt idx="323">
                  <c:v>41383</c:v>
                </c:pt>
                <c:pt idx="324">
                  <c:v>41386</c:v>
                </c:pt>
                <c:pt idx="325">
                  <c:v>41387</c:v>
                </c:pt>
                <c:pt idx="326">
                  <c:v>41388</c:v>
                </c:pt>
                <c:pt idx="327">
                  <c:v>41389</c:v>
                </c:pt>
                <c:pt idx="328">
                  <c:v>41390</c:v>
                </c:pt>
                <c:pt idx="329">
                  <c:v>41393</c:v>
                </c:pt>
                <c:pt idx="330">
                  <c:v>41394</c:v>
                </c:pt>
                <c:pt idx="331">
                  <c:v>41396</c:v>
                </c:pt>
                <c:pt idx="332">
                  <c:v>41402</c:v>
                </c:pt>
                <c:pt idx="333">
                  <c:v>41403</c:v>
                </c:pt>
                <c:pt idx="334">
                  <c:v>41404</c:v>
                </c:pt>
                <c:pt idx="335">
                  <c:v>41407</c:v>
                </c:pt>
                <c:pt idx="336">
                  <c:v>41408</c:v>
                </c:pt>
                <c:pt idx="337">
                  <c:v>41409</c:v>
                </c:pt>
                <c:pt idx="338">
                  <c:v>41410</c:v>
                </c:pt>
                <c:pt idx="339">
                  <c:v>41411</c:v>
                </c:pt>
                <c:pt idx="340">
                  <c:v>41414</c:v>
                </c:pt>
                <c:pt idx="341">
                  <c:v>41415</c:v>
                </c:pt>
                <c:pt idx="342">
                  <c:v>41416</c:v>
                </c:pt>
                <c:pt idx="343">
                  <c:v>41417</c:v>
                </c:pt>
                <c:pt idx="344">
                  <c:v>41418</c:v>
                </c:pt>
                <c:pt idx="345">
                  <c:v>41421</c:v>
                </c:pt>
                <c:pt idx="346">
                  <c:v>41422</c:v>
                </c:pt>
                <c:pt idx="347">
                  <c:v>41423</c:v>
                </c:pt>
                <c:pt idx="348">
                  <c:v>41424</c:v>
                </c:pt>
                <c:pt idx="349">
                  <c:v>41425</c:v>
                </c:pt>
                <c:pt idx="350">
                  <c:v>41428</c:v>
                </c:pt>
                <c:pt idx="351">
                  <c:v>41429</c:v>
                </c:pt>
                <c:pt idx="352">
                  <c:v>41430</c:v>
                </c:pt>
                <c:pt idx="353">
                  <c:v>41431</c:v>
                </c:pt>
                <c:pt idx="354">
                  <c:v>41432</c:v>
                </c:pt>
                <c:pt idx="355">
                  <c:v>41435</c:v>
                </c:pt>
                <c:pt idx="356">
                  <c:v>41436</c:v>
                </c:pt>
                <c:pt idx="357">
                  <c:v>41437</c:v>
                </c:pt>
                <c:pt idx="358">
                  <c:v>41438</c:v>
                </c:pt>
                <c:pt idx="359">
                  <c:v>41439</c:v>
                </c:pt>
                <c:pt idx="360">
                  <c:v>41442</c:v>
                </c:pt>
                <c:pt idx="361">
                  <c:v>41443</c:v>
                </c:pt>
                <c:pt idx="362">
                  <c:v>41444</c:v>
                </c:pt>
                <c:pt idx="363">
                  <c:v>41445</c:v>
                </c:pt>
                <c:pt idx="364">
                  <c:v>41446</c:v>
                </c:pt>
                <c:pt idx="365">
                  <c:v>41450</c:v>
                </c:pt>
                <c:pt idx="366">
                  <c:v>41451</c:v>
                </c:pt>
                <c:pt idx="367">
                  <c:v>41452</c:v>
                </c:pt>
                <c:pt idx="368">
                  <c:v>41453</c:v>
                </c:pt>
                <c:pt idx="369">
                  <c:v>41456</c:v>
                </c:pt>
                <c:pt idx="370">
                  <c:v>41457</c:v>
                </c:pt>
                <c:pt idx="371">
                  <c:v>41458</c:v>
                </c:pt>
                <c:pt idx="372">
                  <c:v>41459</c:v>
                </c:pt>
                <c:pt idx="373">
                  <c:v>41460</c:v>
                </c:pt>
                <c:pt idx="374">
                  <c:v>41463</c:v>
                </c:pt>
                <c:pt idx="375">
                  <c:v>41464</c:v>
                </c:pt>
                <c:pt idx="376">
                  <c:v>41465</c:v>
                </c:pt>
                <c:pt idx="377">
                  <c:v>41466</c:v>
                </c:pt>
                <c:pt idx="378">
                  <c:v>41467</c:v>
                </c:pt>
                <c:pt idx="379">
                  <c:v>41470</c:v>
                </c:pt>
                <c:pt idx="380">
                  <c:v>41471</c:v>
                </c:pt>
                <c:pt idx="381">
                  <c:v>41472</c:v>
                </c:pt>
                <c:pt idx="382">
                  <c:v>41473</c:v>
                </c:pt>
                <c:pt idx="383">
                  <c:v>41474</c:v>
                </c:pt>
                <c:pt idx="384">
                  <c:v>41477</c:v>
                </c:pt>
                <c:pt idx="385">
                  <c:v>41478</c:v>
                </c:pt>
                <c:pt idx="386">
                  <c:v>41479</c:v>
                </c:pt>
                <c:pt idx="387">
                  <c:v>41480</c:v>
                </c:pt>
                <c:pt idx="388">
                  <c:v>41481</c:v>
                </c:pt>
                <c:pt idx="389">
                  <c:v>41484</c:v>
                </c:pt>
                <c:pt idx="390">
                  <c:v>41485</c:v>
                </c:pt>
                <c:pt idx="391">
                  <c:v>41486</c:v>
                </c:pt>
                <c:pt idx="392">
                  <c:v>41487</c:v>
                </c:pt>
                <c:pt idx="393">
                  <c:v>41488</c:v>
                </c:pt>
                <c:pt idx="394">
                  <c:v>41491</c:v>
                </c:pt>
                <c:pt idx="395">
                  <c:v>41492</c:v>
                </c:pt>
                <c:pt idx="396">
                  <c:v>41493</c:v>
                </c:pt>
                <c:pt idx="397">
                  <c:v>41494</c:v>
                </c:pt>
                <c:pt idx="398">
                  <c:v>41495</c:v>
                </c:pt>
                <c:pt idx="399">
                  <c:v>41498</c:v>
                </c:pt>
                <c:pt idx="400">
                  <c:v>41499</c:v>
                </c:pt>
                <c:pt idx="401">
                  <c:v>41500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41576</c:v>
                </c:pt>
                <c:pt idx="454">
                  <c:v>41577</c:v>
                </c:pt>
                <c:pt idx="455">
                  <c:v>41578</c:v>
                </c:pt>
                <c:pt idx="456">
                  <c:v>41579</c:v>
                </c:pt>
                <c:pt idx="457">
                  <c:v>41582</c:v>
                </c:pt>
                <c:pt idx="458">
                  <c:v>41583</c:v>
                </c:pt>
                <c:pt idx="459">
                  <c:v>41584</c:v>
                </c:pt>
                <c:pt idx="460">
                  <c:v>41585</c:v>
                </c:pt>
                <c:pt idx="461">
                  <c:v>41586</c:v>
                </c:pt>
                <c:pt idx="462">
                  <c:v>41589</c:v>
                </c:pt>
                <c:pt idx="463">
                  <c:v>41590</c:v>
                </c:pt>
                <c:pt idx="464">
                  <c:v>41591</c:v>
                </c:pt>
                <c:pt idx="465">
                  <c:v>41592</c:v>
                </c:pt>
                <c:pt idx="466">
                  <c:v>41593</c:v>
                </c:pt>
                <c:pt idx="467">
                  <c:v>41596</c:v>
                </c:pt>
                <c:pt idx="468">
                  <c:v>41597</c:v>
                </c:pt>
                <c:pt idx="469">
                  <c:v>41598</c:v>
                </c:pt>
                <c:pt idx="470">
                  <c:v>41599</c:v>
                </c:pt>
                <c:pt idx="471">
                  <c:v>41600</c:v>
                </c:pt>
                <c:pt idx="472">
                  <c:v>41603</c:v>
                </c:pt>
                <c:pt idx="473">
                  <c:v>41604</c:v>
                </c:pt>
                <c:pt idx="474">
                  <c:v>41605</c:v>
                </c:pt>
                <c:pt idx="475">
                  <c:v>41606</c:v>
                </c:pt>
                <c:pt idx="476">
                  <c:v>41607</c:v>
                </c:pt>
                <c:pt idx="477">
                  <c:v>41610</c:v>
                </c:pt>
                <c:pt idx="478">
                  <c:v>41611</c:v>
                </c:pt>
                <c:pt idx="479">
                  <c:v>41612</c:v>
                </c:pt>
                <c:pt idx="480">
                  <c:v>41613</c:v>
                </c:pt>
                <c:pt idx="481">
                  <c:v>41614</c:v>
                </c:pt>
                <c:pt idx="482">
                  <c:v>41617</c:v>
                </c:pt>
                <c:pt idx="483">
                  <c:v>41618</c:v>
                </c:pt>
                <c:pt idx="484">
                  <c:v>41619</c:v>
                </c:pt>
                <c:pt idx="485">
                  <c:v>41620</c:v>
                </c:pt>
                <c:pt idx="486">
                  <c:v>41621</c:v>
                </c:pt>
                <c:pt idx="487">
                  <c:v>41624</c:v>
                </c:pt>
                <c:pt idx="488">
                  <c:v>41625</c:v>
                </c:pt>
                <c:pt idx="489">
                  <c:v>41626</c:v>
                </c:pt>
                <c:pt idx="490">
                  <c:v>41627</c:v>
                </c:pt>
                <c:pt idx="491">
                  <c:v>41628</c:v>
                </c:pt>
                <c:pt idx="492">
                  <c:v>41631</c:v>
                </c:pt>
                <c:pt idx="493">
                  <c:v>41635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41646</c:v>
                </c:pt>
                <c:pt idx="499">
                  <c:v>41647</c:v>
                </c:pt>
                <c:pt idx="500">
                  <c:v>41648</c:v>
                </c:pt>
                <c:pt idx="501">
                  <c:v>41649</c:v>
                </c:pt>
                <c:pt idx="502">
                  <c:v>41652</c:v>
                </c:pt>
                <c:pt idx="503">
                  <c:v>41653</c:v>
                </c:pt>
                <c:pt idx="504">
                  <c:v>41654</c:v>
                </c:pt>
                <c:pt idx="505">
                  <c:v>41655</c:v>
                </c:pt>
                <c:pt idx="506">
                  <c:v>41656</c:v>
                </c:pt>
                <c:pt idx="507">
                  <c:v>41659</c:v>
                </c:pt>
                <c:pt idx="508">
                  <c:v>41660</c:v>
                </c:pt>
                <c:pt idx="509">
                  <c:v>41661</c:v>
                </c:pt>
                <c:pt idx="510">
                  <c:v>41662</c:v>
                </c:pt>
                <c:pt idx="511">
                  <c:v>41663</c:v>
                </c:pt>
                <c:pt idx="512">
                  <c:v>41666</c:v>
                </c:pt>
                <c:pt idx="513">
                  <c:v>41667</c:v>
                </c:pt>
                <c:pt idx="514">
                  <c:v>41668</c:v>
                </c:pt>
                <c:pt idx="515">
                  <c:v>41669</c:v>
                </c:pt>
                <c:pt idx="516">
                  <c:v>41670</c:v>
                </c:pt>
                <c:pt idx="517">
                  <c:v>41673</c:v>
                </c:pt>
                <c:pt idx="518">
                  <c:v>41674</c:v>
                </c:pt>
                <c:pt idx="519">
                  <c:v>41675</c:v>
                </c:pt>
                <c:pt idx="520">
                  <c:v>41676</c:v>
                </c:pt>
                <c:pt idx="521">
                  <c:v>41677</c:v>
                </c:pt>
                <c:pt idx="522">
                  <c:v>41680</c:v>
                </c:pt>
                <c:pt idx="523">
                  <c:v>41681</c:v>
                </c:pt>
                <c:pt idx="524">
                  <c:v>41682</c:v>
                </c:pt>
                <c:pt idx="525">
                  <c:v>41683</c:v>
                </c:pt>
                <c:pt idx="526">
                  <c:v>41684</c:v>
                </c:pt>
                <c:pt idx="527">
                  <c:v>41687</c:v>
                </c:pt>
                <c:pt idx="528">
                  <c:v>41688</c:v>
                </c:pt>
                <c:pt idx="529">
                  <c:v>41689</c:v>
                </c:pt>
                <c:pt idx="530">
                  <c:v>41690</c:v>
                </c:pt>
                <c:pt idx="531">
                  <c:v>41691</c:v>
                </c:pt>
                <c:pt idx="532">
                  <c:v>41694</c:v>
                </c:pt>
                <c:pt idx="533">
                  <c:v>41695</c:v>
                </c:pt>
                <c:pt idx="534">
                  <c:v>41696</c:v>
                </c:pt>
                <c:pt idx="535">
                  <c:v>41697</c:v>
                </c:pt>
                <c:pt idx="536">
                  <c:v>41698</c:v>
                </c:pt>
                <c:pt idx="537">
                  <c:v>41702</c:v>
                </c:pt>
                <c:pt idx="538">
                  <c:v>41703</c:v>
                </c:pt>
                <c:pt idx="539">
                  <c:v>41704</c:v>
                </c:pt>
                <c:pt idx="540">
                  <c:v>41705</c:v>
                </c:pt>
                <c:pt idx="541">
                  <c:v>41708</c:v>
                </c:pt>
                <c:pt idx="542">
                  <c:v>41709</c:v>
                </c:pt>
                <c:pt idx="543">
                  <c:v>41710</c:v>
                </c:pt>
                <c:pt idx="544">
                  <c:v>41711</c:v>
                </c:pt>
                <c:pt idx="545">
                  <c:v>41712</c:v>
                </c:pt>
                <c:pt idx="546">
                  <c:v>41715</c:v>
                </c:pt>
                <c:pt idx="547">
                  <c:v>41716</c:v>
                </c:pt>
                <c:pt idx="548">
                  <c:v>41717</c:v>
                </c:pt>
                <c:pt idx="549">
                  <c:v>41718</c:v>
                </c:pt>
                <c:pt idx="550">
                  <c:v>41719</c:v>
                </c:pt>
                <c:pt idx="551">
                  <c:v>41722</c:v>
                </c:pt>
                <c:pt idx="552">
                  <c:v>41724</c:v>
                </c:pt>
                <c:pt idx="553">
                  <c:v>41725</c:v>
                </c:pt>
                <c:pt idx="554">
                  <c:v>41726</c:v>
                </c:pt>
                <c:pt idx="555">
                  <c:v>41729</c:v>
                </c:pt>
                <c:pt idx="556">
                  <c:v>41730</c:v>
                </c:pt>
                <c:pt idx="557">
                  <c:v>41731</c:v>
                </c:pt>
                <c:pt idx="558">
                  <c:v>41732</c:v>
                </c:pt>
                <c:pt idx="559">
                  <c:v>41733</c:v>
                </c:pt>
                <c:pt idx="560">
                  <c:v>41736</c:v>
                </c:pt>
                <c:pt idx="561">
                  <c:v>41737</c:v>
                </c:pt>
                <c:pt idx="562">
                  <c:v>41738</c:v>
                </c:pt>
                <c:pt idx="563">
                  <c:v>41739</c:v>
                </c:pt>
                <c:pt idx="564">
                  <c:v>41740</c:v>
                </c:pt>
                <c:pt idx="565">
                  <c:v>41743</c:v>
                </c:pt>
                <c:pt idx="566">
                  <c:v>41744</c:v>
                </c:pt>
                <c:pt idx="567">
                  <c:v>41745</c:v>
                </c:pt>
                <c:pt idx="568">
                  <c:v>41746</c:v>
                </c:pt>
                <c:pt idx="569">
                  <c:v>41751</c:v>
                </c:pt>
                <c:pt idx="570">
                  <c:v>41752</c:v>
                </c:pt>
                <c:pt idx="571">
                  <c:v>41753</c:v>
                </c:pt>
                <c:pt idx="572">
                  <c:v>41754</c:v>
                </c:pt>
                <c:pt idx="573">
                  <c:v>41757</c:v>
                </c:pt>
                <c:pt idx="574">
                  <c:v>41758</c:v>
                </c:pt>
                <c:pt idx="575">
                  <c:v>41759</c:v>
                </c:pt>
                <c:pt idx="576">
                  <c:v>41761</c:v>
                </c:pt>
                <c:pt idx="577">
                  <c:v>41764</c:v>
                </c:pt>
                <c:pt idx="578">
                  <c:v>41765</c:v>
                </c:pt>
                <c:pt idx="579">
                  <c:v>41766</c:v>
                </c:pt>
                <c:pt idx="580">
                  <c:v>41767</c:v>
                </c:pt>
                <c:pt idx="581">
                  <c:v>41768</c:v>
                </c:pt>
                <c:pt idx="582">
                  <c:v>41771</c:v>
                </c:pt>
                <c:pt idx="583">
                  <c:v>41772</c:v>
                </c:pt>
                <c:pt idx="584">
                  <c:v>41773</c:v>
                </c:pt>
                <c:pt idx="585">
                  <c:v>41774</c:v>
                </c:pt>
                <c:pt idx="586">
                  <c:v>41775</c:v>
                </c:pt>
                <c:pt idx="587">
                  <c:v>41778</c:v>
                </c:pt>
                <c:pt idx="588">
                  <c:v>41779</c:v>
                </c:pt>
                <c:pt idx="589">
                  <c:v>41780</c:v>
                </c:pt>
                <c:pt idx="590">
                  <c:v>41781</c:v>
                </c:pt>
                <c:pt idx="591">
                  <c:v>41782</c:v>
                </c:pt>
                <c:pt idx="592">
                  <c:v>41785</c:v>
                </c:pt>
                <c:pt idx="593">
                  <c:v>41786</c:v>
                </c:pt>
                <c:pt idx="594">
                  <c:v>41787</c:v>
                </c:pt>
                <c:pt idx="595">
                  <c:v>41788</c:v>
                </c:pt>
                <c:pt idx="596">
                  <c:v>41789</c:v>
                </c:pt>
                <c:pt idx="597">
                  <c:v>41792</c:v>
                </c:pt>
                <c:pt idx="598">
                  <c:v>41793</c:v>
                </c:pt>
                <c:pt idx="599">
                  <c:v>41794</c:v>
                </c:pt>
                <c:pt idx="600">
                  <c:v>41795</c:v>
                </c:pt>
                <c:pt idx="601">
                  <c:v>41796</c:v>
                </c:pt>
                <c:pt idx="602">
                  <c:v>41800</c:v>
                </c:pt>
                <c:pt idx="603">
                  <c:v>41801</c:v>
                </c:pt>
                <c:pt idx="604">
                  <c:v>41802</c:v>
                </c:pt>
                <c:pt idx="605">
                  <c:v>41803</c:v>
                </c:pt>
                <c:pt idx="606">
                  <c:v>41806</c:v>
                </c:pt>
                <c:pt idx="607">
                  <c:v>41807</c:v>
                </c:pt>
                <c:pt idx="608">
                  <c:v>41808</c:v>
                </c:pt>
                <c:pt idx="609">
                  <c:v>41809</c:v>
                </c:pt>
                <c:pt idx="610">
                  <c:v>41810</c:v>
                </c:pt>
                <c:pt idx="611">
                  <c:v>41813</c:v>
                </c:pt>
                <c:pt idx="612">
                  <c:v>41814</c:v>
                </c:pt>
                <c:pt idx="613">
                  <c:v>41815</c:v>
                </c:pt>
                <c:pt idx="614">
                  <c:v>41816</c:v>
                </c:pt>
                <c:pt idx="615">
                  <c:v>41817</c:v>
                </c:pt>
                <c:pt idx="616">
                  <c:v>41820</c:v>
                </c:pt>
                <c:pt idx="617">
                  <c:v>41821</c:v>
                </c:pt>
                <c:pt idx="618">
                  <c:v>41822</c:v>
                </c:pt>
                <c:pt idx="619">
                  <c:v>41823</c:v>
                </c:pt>
                <c:pt idx="620">
                  <c:v>41824</c:v>
                </c:pt>
                <c:pt idx="621">
                  <c:v>41827</c:v>
                </c:pt>
                <c:pt idx="622">
                  <c:v>41828</c:v>
                </c:pt>
                <c:pt idx="623">
                  <c:v>41829</c:v>
                </c:pt>
                <c:pt idx="624">
                  <c:v>41830</c:v>
                </c:pt>
                <c:pt idx="625">
                  <c:v>41831</c:v>
                </c:pt>
                <c:pt idx="626">
                  <c:v>41834</c:v>
                </c:pt>
                <c:pt idx="627">
                  <c:v>41835</c:v>
                </c:pt>
                <c:pt idx="628">
                  <c:v>41836</c:v>
                </c:pt>
                <c:pt idx="629">
                  <c:v>41837</c:v>
                </c:pt>
                <c:pt idx="630">
                  <c:v>41838</c:v>
                </c:pt>
                <c:pt idx="631">
                  <c:v>41841</c:v>
                </c:pt>
                <c:pt idx="632">
                  <c:v>41842</c:v>
                </c:pt>
                <c:pt idx="633">
                  <c:v>41843</c:v>
                </c:pt>
                <c:pt idx="634">
                  <c:v>41844</c:v>
                </c:pt>
                <c:pt idx="635">
                  <c:v>41845</c:v>
                </c:pt>
                <c:pt idx="636">
                  <c:v>41848</c:v>
                </c:pt>
                <c:pt idx="637">
                  <c:v>41849</c:v>
                </c:pt>
                <c:pt idx="638">
                  <c:v>41850</c:v>
                </c:pt>
                <c:pt idx="639">
                  <c:v>41851</c:v>
                </c:pt>
                <c:pt idx="640">
                  <c:v>41852</c:v>
                </c:pt>
                <c:pt idx="641">
                  <c:v>41855</c:v>
                </c:pt>
                <c:pt idx="642">
                  <c:v>41856</c:v>
                </c:pt>
                <c:pt idx="643">
                  <c:v>41857</c:v>
                </c:pt>
                <c:pt idx="644">
                  <c:v>41858</c:v>
                </c:pt>
                <c:pt idx="645">
                  <c:v>41859</c:v>
                </c:pt>
                <c:pt idx="646">
                  <c:v>41862</c:v>
                </c:pt>
                <c:pt idx="647">
                  <c:v>41863</c:v>
                </c:pt>
                <c:pt idx="648">
                  <c:v>41864</c:v>
                </c:pt>
                <c:pt idx="649">
                  <c:v>41865</c:v>
                </c:pt>
                <c:pt idx="650">
                  <c:v>41869</c:v>
                </c:pt>
                <c:pt idx="651">
                  <c:v>41870</c:v>
                </c:pt>
                <c:pt idx="652">
                  <c:v>41871</c:v>
                </c:pt>
                <c:pt idx="653">
                  <c:v>41872</c:v>
                </c:pt>
                <c:pt idx="654">
                  <c:v>41873</c:v>
                </c:pt>
                <c:pt idx="655">
                  <c:v>41876</c:v>
                </c:pt>
                <c:pt idx="656">
                  <c:v>41877</c:v>
                </c:pt>
                <c:pt idx="657">
                  <c:v>41878</c:v>
                </c:pt>
                <c:pt idx="658">
                  <c:v>41879</c:v>
                </c:pt>
                <c:pt idx="659">
                  <c:v>41880</c:v>
                </c:pt>
                <c:pt idx="660">
                  <c:v>41883</c:v>
                </c:pt>
                <c:pt idx="661">
                  <c:v>41884</c:v>
                </c:pt>
                <c:pt idx="662">
                  <c:v>41885</c:v>
                </c:pt>
                <c:pt idx="663">
                  <c:v>41886</c:v>
                </c:pt>
                <c:pt idx="664">
                  <c:v>41887</c:v>
                </c:pt>
                <c:pt idx="665">
                  <c:v>41890</c:v>
                </c:pt>
                <c:pt idx="666">
                  <c:v>41891</c:v>
                </c:pt>
                <c:pt idx="667">
                  <c:v>41892</c:v>
                </c:pt>
                <c:pt idx="668">
                  <c:v>41893</c:v>
                </c:pt>
                <c:pt idx="669">
                  <c:v>41894</c:v>
                </c:pt>
                <c:pt idx="670">
                  <c:v>41897</c:v>
                </c:pt>
                <c:pt idx="671">
                  <c:v>41898</c:v>
                </c:pt>
                <c:pt idx="672">
                  <c:v>41899</c:v>
                </c:pt>
                <c:pt idx="673">
                  <c:v>41900</c:v>
                </c:pt>
                <c:pt idx="674">
                  <c:v>41901</c:v>
                </c:pt>
                <c:pt idx="675">
                  <c:v>41904</c:v>
                </c:pt>
                <c:pt idx="676">
                  <c:v>41905</c:v>
                </c:pt>
                <c:pt idx="677">
                  <c:v>41906</c:v>
                </c:pt>
                <c:pt idx="678">
                  <c:v>41907</c:v>
                </c:pt>
                <c:pt idx="679">
                  <c:v>41908</c:v>
                </c:pt>
                <c:pt idx="680">
                  <c:v>41911</c:v>
                </c:pt>
                <c:pt idx="681">
                  <c:v>41912</c:v>
                </c:pt>
                <c:pt idx="682">
                  <c:v>41913</c:v>
                </c:pt>
                <c:pt idx="683">
                  <c:v>41914</c:v>
                </c:pt>
                <c:pt idx="684">
                  <c:v>41915</c:v>
                </c:pt>
                <c:pt idx="685">
                  <c:v>41918</c:v>
                </c:pt>
                <c:pt idx="686">
                  <c:v>41919</c:v>
                </c:pt>
                <c:pt idx="687">
                  <c:v>41920</c:v>
                </c:pt>
                <c:pt idx="688">
                  <c:v>41921</c:v>
                </c:pt>
                <c:pt idx="689">
                  <c:v>41922</c:v>
                </c:pt>
                <c:pt idx="690">
                  <c:v>41925</c:v>
                </c:pt>
                <c:pt idx="691">
                  <c:v>41926</c:v>
                </c:pt>
                <c:pt idx="692">
                  <c:v>41927</c:v>
                </c:pt>
                <c:pt idx="693">
                  <c:v>41928</c:v>
                </c:pt>
                <c:pt idx="694">
                  <c:v>41929</c:v>
                </c:pt>
                <c:pt idx="695">
                  <c:v>41932</c:v>
                </c:pt>
                <c:pt idx="696">
                  <c:v>41933</c:v>
                </c:pt>
                <c:pt idx="697">
                  <c:v>41934</c:v>
                </c:pt>
                <c:pt idx="698">
                  <c:v>41935</c:v>
                </c:pt>
                <c:pt idx="699">
                  <c:v>41936</c:v>
                </c:pt>
                <c:pt idx="700">
                  <c:v>41939</c:v>
                </c:pt>
                <c:pt idx="701">
                  <c:v>41941</c:v>
                </c:pt>
                <c:pt idx="702">
                  <c:v>41942</c:v>
                </c:pt>
                <c:pt idx="703">
                  <c:v>41943</c:v>
                </c:pt>
                <c:pt idx="704">
                  <c:v>41946</c:v>
                </c:pt>
                <c:pt idx="705">
                  <c:v>41947</c:v>
                </c:pt>
                <c:pt idx="706">
                  <c:v>41948</c:v>
                </c:pt>
                <c:pt idx="707">
                  <c:v>41949</c:v>
                </c:pt>
                <c:pt idx="708">
                  <c:v>41950</c:v>
                </c:pt>
                <c:pt idx="709">
                  <c:v>41953</c:v>
                </c:pt>
                <c:pt idx="710">
                  <c:v>41954</c:v>
                </c:pt>
                <c:pt idx="711">
                  <c:v>41955</c:v>
                </c:pt>
                <c:pt idx="712">
                  <c:v>41956</c:v>
                </c:pt>
                <c:pt idx="713">
                  <c:v>41957</c:v>
                </c:pt>
                <c:pt idx="714">
                  <c:v>41960</c:v>
                </c:pt>
                <c:pt idx="715">
                  <c:v>41961</c:v>
                </c:pt>
                <c:pt idx="716">
                  <c:v>41962</c:v>
                </c:pt>
                <c:pt idx="717">
                  <c:v>41963</c:v>
                </c:pt>
                <c:pt idx="718">
                  <c:v>41964</c:v>
                </c:pt>
                <c:pt idx="719">
                  <c:v>41967</c:v>
                </c:pt>
                <c:pt idx="720">
                  <c:v>41968</c:v>
                </c:pt>
                <c:pt idx="721">
                  <c:v>41969</c:v>
                </c:pt>
                <c:pt idx="722">
                  <c:v>41970</c:v>
                </c:pt>
                <c:pt idx="723">
                  <c:v>41971</c:v>
                </c:pt>
                <c:pt idx="724">
                  <c:v>41974</c:v>
                </c:pt>
                <c:pt idx="725">
                  <c:v>41975</c:v>
                </c:pt>
                <c:pt idx="726">
                  <c:v>41976</c:v>
                </c:pt>
                <c:pt idx="727">
                  <c:v>41977</c:v>
                </c:pt>
                <c:pt idx="728">
                  <c:v>41978</c:v>
                </c:pt>
                <c:pt idx="729">
                  <c:v>41981</c:v>
                </c:pt>
                <c:pt idx="730">
                  <c:v>41982</c:v>
                </c:pt>
                <c:pt idx="731">
                  <c:v>41983</c:v>
                </c:pt>
                <c:pt idx="732">
                  <c:v>41984</c:v>
                </c:pt>
                <c:pt idx="733">
                  <c:v>41985</c:v>
                </c:pt>
                <c:pt idx="734">
                  <c:v>41988</c:v>
                </c:pt>
                <c:pt idx="735">
                  <c:v>41989</c:v>
                </c:pt>
                <c:pt idx="736">
                  <c:v>41990</c:v>
                </c:pt>
                <c:pt idx="737">
                  <c:v>41991</c:v>
                </c:pt>
                <c:pt idx="738">
                  <c:v>41992</c:v>
                </c:pt>
                <c:pt idx="739">
                  <c:v>41995</c:v>
                </c:pt>
                <c:pt idx="740">
                  <c:v>41996</c:v>
                </c:pt>
                <c:pt idx="741">
                  <c:v>42002</c:v>
                </c:pt>
                <c:pt idx="742">
                  <c:v>42003</c:v>
                </c:pt>
                <c:pt idx="743">
                  <c:v>42004</c:v>
                </c:pt>
                <c:pt idx="744">
                  <c:v>42006</c:v>
                </c:pt>
                <c:pt idx="745">
                  <c:v>42009</c:v>
                </c:pt>
                <c:pt idx="746">
                  <c:v>42011</c:v>
                </c:pt>
                <c:pt idx="747">
                  <c:v>42012</c:v>
                </c:pt>
                <c:pt idx="748">
                  <c:v>42013</c:v>
                </c:pt>
                <c:pt idx="749">
                  <c:v>42016</c:v>
                </c:pt>
                <c:pt idx="750">
                  <c:v>42017</c:v>
                </c:pt>
                <c:pt idx="751">
                  <c:v>42018</c:v>
                </c:pt>
                <c:pt idx="752">
                  <c:v>42019</c:v>
                </c:pt>
                <c:pt idx="753">
                  <c:v>42020</c:v>
                </c:pt>
                <c:pt idx="754">
                  <c:v>42023</c:v>
                </c:pt>
                <c:pt idx="755">
                  <c:v>42024</c:v>
                </c:pt>
                <c:pt idx="756">
                  <c:v>42025</c:v>
                </c:pt>
                <c:pt idx="757">
                  <c:v>42026</c:v>
                </c:pt>
                <c:pt idx="758">
                  <c:v>42027</c:v>
                </c:pt>
                <c:pt idx="759">
                  <c:v>42030</c:v>
                </c:pt>
                <c:pt idx="760">
                  <c:v>42031</c:v>
                </c:pt>
                <c:pt idx="761">
                  <c:v>42032</c:v>
                </c:pt>
                <c:pt idx="762">
                  <c:v>42033</c:v>
                </c:pt>
                <c:pt idx="763">
                  <c:v>42034</c:v>
                </c:pt>
                <c:pt idx="764">
                  <c:v>42037</c:v>
                </c:pt>
                <c:pt idx="765">
                  <c:v>42038</c:v>
                </c:pt>
                <c:pt idx="766">
                  <c:v>42039</c:v>
                </c:pt>
                <c:pt idx="767">
                  <c:v>42040</c:v>
                </c:pt>
                <c:pt idx="768">
                  <c:v>42041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42051</c:v>
                </c:pt>
                <c:pt idx="775">
                  <c:v>42052</c:v>
                </c:pt>
                <c:pt idx="776">
                  <c:v>42053</c:v>
                </c:pt>
                <c:pt idx="777">
                  <c:v>42054</c:v>
                </c:pt>
                <c:pt idx="778">
                  <c:v>42055</c:v>
                </c:pt>
                <c:pt idx="779">
                  <c:v>42059</c:v>
                </c:pt>
                <c:pt idx="780">
                  <c:v>42060</c:v>
                </c:pt>
                <c:pt idx="781">
                  <c:v>42061</c:v>
                </c:pt>
                <c:pt idx="782">
                  <c:v>42062</c:v>
                </c:pt>
                <c:pt idx="783">
                  <c:v>42065</c:v>
                </c:pt>
                <c:pt idx="784">
                  <c:v>42066</c:v>
                </c:pt>
                <c:pt idx="785">
                  <c:v>42067</c:v>
                </c:pt>
                <c:pt idx="786">
                  <c:v>42068</c:v>
                </c:pt>
                <c:pt idx="787">
                  <c:v>42069</c:v>
                </c:pt>
                <c:pt idx="788">
                  <c:v>42072</c:v>
                </c:pt>
                <c:pt idx="789">
                  <c:v>42073</c:v>
                </c:pt>
                <c:pt idx="790">
                  <c:v>42074</c:v>
                </c:pt>
                <c:pt idx="791">
                  <c:v>42075</c:v>
                </c:pt>
                <c:pt idx="792">
                  <c:v>42076</c:v>
                </c:pt>
                <c:pt idx="793">
                  <c:v>42079</c:v>
                </c:pt>
                <c:pt idx="794">
                  <c:v>42080</c:v>
                </c:pt>
                <c:pt idx="795">
                  <c:v>42081</c:v>
                </c:pt>
                <c:pt idx="796">
                  <c:v>42082</c:v>
                </c:pt>
                <c:pt idx="797">
                  <c:v>42083</c:v>
                </c:pt>
                <c:pt idx="798">
                  <c:v>42086</c:v>
                </c:pt>
                <c:pt idx="799">
                  <c:v>42087</c:v>
                </c:pt>
                <c:pt idx="800">
                  <c:v>42089</c:v>
                </c:pt>
                <c:pt idx="801">
                  <c:v>42090</c:v>
                </c:pt>
                <c:pt idx="802">
                  <c:v>42093</c:v>
                </c:pt>
                <c:pt idx="803">
                  <c:v>42094</c:v>
                </c:pt>
                <c:pt idx="804">
                  <c:v>42095</c:v>
                </c:pt>
                <c:pt idx="805">
                  <c:v>42096</c:v>
                </c:pt>
                <c:pt idx="806">
                  <c:v>42101</c:v>
                </c:pt>
                <c:pt idx="807">
                  <c:v>42102</c:v>
                </c:pt>
                <c:pt idx="808">
                  <c:v>42103</c:v>
                </c:pt>
                <c:pt idx="809">
                  <c:v>42108</c:v>
                </c:pt>
                <c:pt idx="810">
                  <c:v>42109</c:v>
                </c:pt>
                <c:pt idx="811">
                  <c:v>42110</c:v>
                </c:pt>
                <c:pt idx="812">
                  <c:v>42111</c:v>
                </c:pt>
                <c:pt idx="813">
                  <c:v>42114</c:v>
                </c:pt>
                <c:pt idx="814">
                  <c:v>42115</c:v>
                </c:pt>
                <c:pt idx="815">
                  <c:v>42116</c:v>
                </c:pt>
                <c:pt idx="816">
                  <c:v>42117</c:v>
                </c:pt>
                <c:pt idx="817">
                  <c:v>42118</c:v>
                </c:pt>
                <c:pt idx="818">
                  <c:v>42121</c:v>
                </c:pt>
                <c:pt idx="819">
                  <c:v>42122</c:v>
                </c:pt>
                <c:pt idx="820">
                  <c:v>42123</c:v>
                </c:pt>
                <c:pt idx="821">
                  <c:v>42124</c:v>
                </c:pt>
                <c:pt idx="822">
                  <c:v>42128</c:v>
                </c:pt>
                <c:pt idx="823">
                  <c:v>42129</c:v>
                </c:pt>
                <c:pt idx="824">
                  <c:v>42130</c:v>
                </c:pt>
                <c:pt idx="825">
                  <c:v>42131</c:v>
                </c:pt>
                <c:pt idx="826">
                  <c:v>42132</c:v>
                </c:pt>
                <c:pt idx="827">
                  <c:v>42135</c:v>
                </c:pt>
                <c:pt idx="828">
                  <c:v>42136</c:v>
                </c:pt>
                <c:pt idx="829">
                  <c:v>42137</c:v>
                </c:pt>
                <c:pt idx="830">
                  <c:v>42138</c:v>
                </c:pt>
                <c:pt idx="831">
                  <c:v>42139</c:v>
                </c:pt>
                <c:pt idx="832">
                  <c:v>42142</c:v>
                </c:pt>
                <c:pt idx="833">
                  <c:v>42143</c:v>
                </c:pt>
                <c:pt idx="834">
                  <c:v>42144</c:v>
                </c:pt>
                <c:pt idx="835">
                  <c:v>42145</c:v>
                </c:pt>
                <c:pt idx="836">
                  <c:v>42146</c:v>
                </c:pt>
                <c:pt idx="837">
                  <c:v>42149</c:v>
                </c:pt>
                <c:pt idx="838">
                  <c:v>42150</c:v>
                </c:pt>
                <c:pt idx="839">
                  <c:v>42151</c:v>
                </c:pt>
                <c:pt idx="840">
                  <c:v>42152</c:v>
                </c:pt>
                <c:pt idx="841">
                  <c:v>42153</c:v>
                </c:pt>
                <c:pt idx="842">
                  <c:v>42157</c:v>
                </c:pt>
                <c:pt idx="843">
                  <c:v>42158</c:v>
                </c:pt>
                <c:pt idx="844">
                  <c:v>42159</c:v>
                </c:pt>
                <c:pt idx="845">
                  <c:v>42160</c:v>
                </c:pt>
                <c:pt idx="846">
                  <c:v>42163</c:v>
                </c:pt>
                <c:pt idx="847">
                  <c:v>42164</c:v>
                </c:pt>
                <c:pt idx="848">
                  <c:v>42165</c:v>
                </c:pt>
                <c:pt idx="849">
                  <c:v>42166</c:v>
                </c:pt>
                <c:pt idx="850">
                  <c:v>42167</c:v>
                </c:pt>
                <c:pt idx="851">
                  <c:v>42170</c:v>
                </c:pt>
                <c:pt idx="852">
                  <c:v>42171</c:v>
                </c:pt>
                <c:pt idx="853">
                  <c:v>42172</c:v>
                </c:pt>
                <c:pt idx="854">
                  <c:v>42173</c:v>
                </c:pt>
                <c:pt idx="855">
                  <c:v>42174</c:v>
                </c:pt>
                <c:pt idx="856">
                  <c:v>42177</c:v>
                </c:pt>
                <c:pt idx="857">
                  <c:v>42178</c:v>
                </c:pt>
                <c:pt idx="858">
                  <c:v>42179</c:v>
                </c:pt>
                <c:pt idx="859">
                  <c:v>42180</c:v>
                </c:pt>
                <c:pt idx="860">
                  <c:v>42181</c:v>
                </c:pt>
                <c:pt idx="861">
                  <c:v>42219</c:v>
                </c:pt>
                <c:pt idx="862">
                  <c:v>42220</c:v>
                </c:pt>
                <c:pt idx="863">
                  <c:v>42221</c:v>
                </c:pt>
                <c:pt idx="864">
                  <c:v>42222</c:v>
                </c:pt>
                <c:pt idx="865">
                  <c:v>42223</c:v>
                </c:pt>
                <c:pt idx="866">
                  <c:v>42226</c:v>
                </c:pt>
                <c:pt idx="867">
                  <c:v>42227</c:v>
                </c:pt>
                <c:pt idx="868">
                  <c:v>42228</c:v>
                </c:pt>
                <c:pt idx="869">
                  <c:v>42229</c:v>
                </c:pt>
                <c:pt idx="870">
                  <c:v>42230</c:v>
                </c:pt>
                <c:pt idx="871">
                  <c:v>42233</c:v>
                </c:pt>
                <c:pt idx="872">
                  <c:v>42234</c:v>
                </c:pt>
                <c:pt idx="873">
                  <c:v>42235</c:v>
                </c:pt>
                <c:pt idx="874">
                  <c:v>42236</c:v>
                </c:pt>
                <c:pt idx="875">
                  <c:v>42237</c:v>
                </c:pt>
                <c:pt idx="876">
                  <c:v>42240</c:v>
                </c:pt>
                <c:pt idx="877">
                  <c:v>42241</c:v>
                </c:pt>
                <c:pt idx="878">
                  <c:v>42242</c:v>
                </c:pt>
                <c:pt idx="879">
                  <c:v>42243</c:v>
                </c:pt>
                <c:pt idx="880">
                  <c:v>42244</c:v>
                </c:pt>
                <c:pt idx="881">
                  <c:v>42247</c:v>
                </c:pt>
                <c:pt idx="882">
                  <c:v>42248</c:v>
                </c:pt>
                <c:pt idx="883">
                  <c:v>42249</c:v>
                </c:pt>
                <c:pt idx="884">
                  <c:v>42250</c:v>
                </c:pt>
                <c:pt idx="885">
                  <c:v>42251</c:v>
                </c:pt>
                <c:pt idx="886">
                  <c:v>42254</c:v>
                </c:pt>
                <c:pt idx="887">
                  <c:v>42255</c:v>
                </c:pt>
                <c:pt idx="888">
                  <c:v>42256</c:v>
                </c:pt>
                <c:pt idx="889">
                  <c:v>42257</c:v>
                </c:pt>
                <c:pt idx="890">
                  <c:v>42258</c:v>
                </c:pt>
                <c:pt idx="891">
                  <c:v>42261</c:v>
                </c:pt>
                <c:pt idx="892">
                  <c:v>42262</c:v>
                </c:pt>
                <c:pt idx="893">
                  <c:v>42263</c:v>
                </c:pt>
                <c:pt idx="894">
                  <c:v>42264</c:v>
                </c:pt>
                <c:pt idx="895">
                  <c:v>42265</c:v>
                </c:pt>
                <c:pt idx="896">
                  <c:v>42268</c:v>
                </c:pt>
                <c:pt idx="897">
                  <c:v>42269</c:v>
                </c:pt>
                <c:pt idx="898">
                  <c:v>42270</c:v>
                </c:pt>
                <c:pt idx="899">
                  <c:v>42271</c:v>
                </c:pt>
                <c:pt idx="900">
                  <c:v>42272</c:v>
                </c:pt>
                <c:pt idx="901">
                  <c:v>42275</c:v>
                </c:pt>
                <c:pt idx="902">
                  <c:v>42276</c:v>
                </c:pt>
                <c:pt idx="903">
                  <c:v>42277</c:v>
                </c:pt>
                <c:pt idx="904">
                  <c:v>42278</c:v>
                </c:pt>
                <c:pt idx="905">
                  <c:v>42279</c:v>
                </c:pt>
                <c:pt idx="906">
                  <c:v>42282</c:v>
                </c:pt>
                <c:pt idx="907">
                  <c:v>42283</c:v>
                </c:pt>
                <c:pt idx="908">
                  <c:v>42284</c:v>
                </c:pt>
                <c:pt idx="909">
                  <c:v>42285</c:v>
                </c:pt>
                <c:pt idx="910">
                  <c:v>42286</c:v>
                </c:pt>
                <c:pt idx="911">
                  <c:v>42289</c:v>
                </c:pt>
                <c:pt idx="912">
                  <c:v>42290</c:v>
                </c:pt>
                <c:pt idx="913">
                  <c:v>42291</c:v>
                </c:pt>
                <c:pt idx="914">
                  <c:v>42292</c:v>
                </c:pt>
                <c:pt idx="915">
                  <c:v>42293</c:v>
                </c:pt>
                <c:pt idx="916">
                  <c:v>42296</c:v>
                </c:pt>
                <c:pt idx="917">
                  <c:v>42297</c:v>
                </c:pt>
                <c:pt idx="918">
                  <c:v>42298</c:v>
                </c:pt>
                <c:pt idx="919">
                  <c:v>42299</c:v>
                </c:pt>
                <c:pt idx="920">
                  <c:v>42300</c:v>
                </c:pt>
                <c:pt idx="921">
                  <c:v>42303</c:v>
                </c:pt>
                <c:pt idx="922">
                  <c:v>42304</c:v>
                </c:pt>
                <c:pt idx="923">
                  <c:v>42306</c:v>
                </c:pt>
                <c:pt idx="924">
                  <c:v>42307</c:v>
                </c:pt>
                <c:pt idx="925">
                  <c:v>42310</c:v>
                </c:pt>
                <c:pt idx="926">
                  <c:v>42311</c:v>
                </c:pt>
                <c:pt idx="927">
                  <c:v>42312</c:v>
                </c:pt>
                <c:pt idx="928">
                  <c:v>42313</c:v>
                </c:pt>
                <c:pt idx="929">
                  <c:v>42314</c:v>
                </c:pt>
                <c:pt idx="930">
                  <c:v>42317</c:v>
                </c:pt>
                <c:pt idx="931">
                  <c:v>42318</c:v>
                </c:pt>
                <c:pt idx="932">
                  <c:v>42319</c:v>
                </c:pt>
                <c:pt idx="933">
                  <c:v>42320</c:v>
                </c:pt>
                <c:pt idx="934">
                  <c:v>42321</c:v>
                </c:pt>
                <c:pt idx="935">
                  <c:v>42324</c:v>
                </c:pt>
                <c:pt idx="936">
                  <c:v>42325</c:v>
                </c:pt>
                <c:pt idx="937">
                  <c:v>42326</c:v>
                </c:pt>
                <c:pt idx="938">
                  <c:v>42327</c:v>
                </c:pt>
                <c:pt idx="939">
                  <c:v>42328</c:v>
                </c:pt>
                <c:pt idx="940">
                  <c:v>42331</c:v>
                </c:pt>
                <c:pt idx="941">
                  <c:v>42332</c:v>
                </c:pt>
                <c:pt idx="942">
                  <c:v>42333</c:v>
                </c:pt>
                <c:pt idx="943">
                  <c:v>42334</c:v>
                </c:pt>
                <c:pt idx="944">
                  <c:v>42335</c:v>
                </c:pt>
                <c:pt idx="945">
                  <c:v>42338</c:v>
                </c:pt>
                <c:pt idx="946">
                  <c:v>42339</c:v>
                </c:pt>
                <c:pt idx="947">
                  <c:v>42340</c:v>
                </c:pt>
                <c:pt idx="948">
                  <c:v>42341</c:v>
                </c:pt>
                <c:pt idx="949">
                  <c:v>42342</c:v>
                </c:pt>
                <c:pt idx="950">
                  <c:v>42345</c:v>
                </c:pt>
                <c:pt idx="951">
                  <c:v>42346</c:v>
                </c:pt>
                <c:pt idx="952">
                  <c:v>42347</c:v>
                </c:pt>
                <c:pt idx="953">
                  <c:v>42348</c:v>
                </c:pt>
                <c:pt idx="954">
                  <c:v>42349</c:v>
                </c:pt>
                <c:pt idx="955">
                  <c:v>42352</c:v>
                </c:pt>
                <c:pt idx="956">
                  <c:v>42353</c:v>
                </c:pt>
                <c:pt idx="957">
                  <c:v>42354</c:v>
                </c:pt>
                <c:pt idx="958">
                  <c:v>42355</c:v>
                </c:pt>
                <c:pt idx="959">
                  <c:v>42356</c:v>
                </c:pt>
                <c:pt idx="960">
                  <c:v>42359</c:v>
                </c:pt>
                <c:pt idx="961">
                  <c:v>42360</c:v>
                </c:pt>
                <c:pt idx="962">
                  <c:v>42361</c:v>
                </c:pt>
                <c:pt idx="963">
                  <c:v>42366</c:v>
                </c:pt>
                <c:pt idx="964">
                  <c:v>42367</c:v>
                </c:pt>
                <c:pt idx="965">
                  <c:v>42368</c:v>
                </c:pt>
                <c:pt idx="966">
                  <c:v>42369</c:v>
                </c:pt>
                <c:pt idx="967">
                  <c:v>42373</c:v>
                </c:pt>
                <c:pt idx="968">
                  <c:v>42374</c:v>
                </c:pt>
                <c:pt idx="969">
                  <c:v>42376</c:v>
                </c:pt>
                <c:pt idx="970">
                  <c:v>42377</c:v>
                </c:pt>
                <c:pt idx="971">
                  <c:v>42380</c:v>
                </c:pt>
                <c:pt idx="972">
                  <c:v>42381</c:v>
                </c:pt>
                <c:pt idx="973">
                  <c:v>42382</c:v>
                </c:pt>
                <c:pt idx="974">
                  <c:v>42383</c:v>
                </c:pt>
                <c:pt idx="975">
                  <c:v>42384</c:v>
                </c:pt>
                <c:pt idx="976">
                  <c:v>42387</c:v>
                </c:pt>
                <c:pt idx="977">
                  <c:v>42388</c:v>
                </c:pt>
                <c:pt idx="978">
                  <c:v>42389</c:v>
                </c:pt>
                <c:pt idx="979">
                  <c:v>42390</c:v>
                </c:pt>
                <c:pt idx="980">
                  <c:v>42391</c:v>
                </c:pt>
                <c:pt idx="981">
                  <c:v>42394</c:v>
                </c:pt>
                <c:pt idx="982">
                  <c:v>42395</c:v>
                </c:pt>
                <c:pt idx="983">
                  <c:v>42396</c:v>
                </c:pt>
                <c:pt idx="984">
                  <c:v>42397</c:v>
                </c:pt>
                <c:pt idx="985">
                  <c:v>42398</c:v>
                </c:pt>
                <c:pt idx="986">
                  <c:v>42401</c:v>
                </c:pt>
                <c:pt idx="987">
                  <c:v>42402</c:v>
                </c:pt>
                <c:pt idx="988">
                  <c:v>42403</c:v>
                </c:pt>
                <c:pt idx="989">
                  <c:v>42404</c:v>
                </c:pt>
                <c:pt idx="990">
                  <c:v>42405</c:v>
                </c:pt>
                <c:pt idx="991">
                  <c:v>42408</c:v>
                </c:pt>
                <c:pt idx="992">
                  <c:v>42409</c:v>
                </c:pt>
                <c:pt idx="993">
                  <c:v>42410</c:v>
                </c:pt>
                <c:pt idx="994">
                  <c:v>42411</c:v>
                </c:pt>
                <c:pt idx="995">
                  <c:v>42412</c:v>
                </c:pt>
                <c:pt idx="996">
                  <c:v>42415</c:v>
                </c:pt>
                <c:pt idx="997">
                  <c:v>42416</c:v>
                </c:pt>
                <c:pt idx="998">
                  <c:v>42417</c:v>
                </c:pt>
                <c:pt idx="999">
                  <c:v>42418</c:v>
                </c:pt>
                <c:pt idx="1000">
                  <c:v>42419</c:v>
                </c:pt>
                <c:pt idx="1001">
                  <c:v>42422</c:v>
                </c:pt>
                <c:pt idx="1002">
                  <c:v>42423</c:v>
                </c:pt>
                <c:pt idx="1003">
                  <c:v>42424</c:v>
                </c:pt>
                <c:pt idx="1004">
                  <c:v>42425</c:v>
                </c:pt>
                <c:pt idx="1005">
                  <c:v>42426</c:v>
                </c:pt>
                <c:pt idx="1006">
                  <c:v>42429</c:v>
                </c:pt>
                <c:pt idx="1007">
                  <c:v>42430</c:v>
                </c:pt>
                <c:pt idx="1008">
                  <c:v>42431</c:v>
                </c:pt>
                <c:pt idx="1009">
                  <c:v>42432</c:v>
                </c:pt>
                <c:pt idx="1010">
                  <c:v>42433</c:v>
                </c:pt>
                <c:pt idx="1011">
                  <c:v>42436</c:v>
                </c:pt>
                <c:pt idx="1012">
                  <c:v>42437</c:v>
                </c:pt>
                <c:pt idx="1013">
                  <c:v>42438</c:v>
                </c:pt>
                <c:pt idx="1014">
                  <c:v>42439</c:v>
                </c:pt>
                <c:pt idx="1015">
                  <c:v>42440</c:v>
                </c:pt>
                <c:pt idx="1016">
                  <c:v>42444</c:v>
                </c:pt>
                <c:pt idx="1017">
                  <c:v>42445</c:v>
                </c:pt>
                <c:pt idx="1018">
                  <c:v>42446</c:v>
                </c:pt>
                <c:pt idx="1019">
                  <c:v>42447</c:v>
                </c:pt>
                <c:pt idx="1020">
                  <c:v>42450</c:v>
                </c:pt>
                <c:pt idx="1021">
                  <c:v>42451</c:v>
                </c:pt>
                <c:pt idx="1022">
                  <c:v>42452</c:v>
                </c:pt>
                <c:pt idx="1023">
                  <c:v>42453</c:v>
                </c:pt>
                <c:pt idx="1024">
                  <c:v>42458</c:v>
                </c:pt>
                <c:pt idx="1025">
                  <c:v>42459</c:v>
                </c:pt>
                <c:pt idx="1026">
                  <c:v>42460</c:v>
                </c:pt>
                <c:pt idx="1027">
                  <c:v>42461</c:v>
                </c:pt>
                <c:pt idx="1028">
                  <c:v>42464</c:v>
                </c:pt>
                <c:pt idx="1029">
                  <c:v>42465</c:v>
                </c:pt>
                <c:pt idx="1030">
                  <c:v>42466</c:v>
                </c:pt>
                <c:pt idx="1031">
                  <c:v>42467</c:v>
                </c:pt>
                <c:pt idx="1032">
                  <c:v>42468</c:v>
                </c:pt>
                <c:pt idx="1033">
                  <c:v>42471</c:v>
                </c:pt>
                <c:pt idx="1034">
                  <c:v>42472</c:v>
                </c:pt>
                <c:pt idx="1035">
                  <c:v>42473</c:v>
                </c:pt>
                <c:pt idx="1036">
                  <c:v>42474</c:v>
                </c:pt>
                <c:pt idx="1037">
                  <c:v>42475</c:v>
                </c:pt>
                <c:pt idx="1038">
                  <c:v>42478</c:v>
                </c:pt>
                <c:pt idx="1039">
                  <c:v>42479</c:v>
                </c:pt>
                <c:pt idx="1040">
                  <c:v>42480</c:v>
                </c:pt>
                <c:pt idx="1041">
                  <c:v>42481</c:v>
                </c:pt>
                <c:pt idx="1042">
                  <c:v>42482</c:v>
                </c:pt>
                <c:pt idx="1043">
                  <c:v>42485</c:v>
                </c:pt>
                <c:pt idx="1044">
                  <c:v>42486</c:v>
                </c:pt>
                <c:pt idx="1045">
                  <c:v>42487</c:v>
                </c:pt>
                <c:pt idx="1046">
                  <c:v>42488</c:v>
                </c:pt>
                <c:pt idx="1047">
                  <c:v>42494</c:v>
                </c:pt>
                <c:pt idx="1048">
                  <c:v>42495</c:v>
                </c:pt>
                <c:pt idx="1049">
                  <c:v>42496</c:v>
                </c:pt>
                <c:pt idx="1050">
                  <c:v>42499</c:v>
                </c:pt>
                <c:pt idx="1051">
                  <c:v>42500</c:v>
                </c:pt>
                <c:pt idx="1052">
                  <c:v>42501</c:v>
                </c:pt>
                <c:pt idx="1053">
                  <c:v>42502</c:v>
                </c:pt>
                <c:pt idx="1054">
                  <c:v>42503</c:v>
                </c:pt>
                <c:pt idx="1055">
                  <c:v>42506</c:v>
                </c:pt>
                <c:pt idx="1056">
                  <c:v>42507</c:v>
                </c:pt>
                <c:pt idx="1057">
                  <c:v>42508</c:v>
                </c:pt>
                <c:pt idx="1058">
                  <c:v>42509</c:v>
                </c:pt>
                <c:pt idx="1059">
                  <c:v>42510</c:v>
                </c:pt>
                <c:pt idx="1060">
                  <c:v>42513</c:v>
                </c:pt>
                <c:pt idx="1061">
                  <c:v>42514</c:v>
                </c:pt>
                <c:pt idx="1062">
                  <c:v>42515</c:v>
                </c:pt>
                <c:pt idx="1063">
                  <c:v>42516</c:v>
                </c:pt>
                <c:pt idx="1064">
                  <c:v>42517</c:v>
                </c:pt>
                <c:pt idx="1065">
                  <c:v>42520</c:v>
                </c:pt>
                <c:pt idx="1066">
                  <c:v>42521</c:v>
                </c:pt>
                <c:pt idx="1067">
                  <c:v>42522</c:v>
                </c:pt>
                <c:pt idx="1068">
                  <c:v>42523</c:v>
                </c:pt>
                <c:pt idx="1069">
                  <c:v>42524</c:v>
                </c:pt>
                <c:pt idx="1070">
                  <c:v>42527</c:v>
                </c:pt>
                <c:pt idx="1071">
                  <c:v>42528</c:v>
                </c:pt>
                <c:pt idx="1072">
                  <c:v>42529</c:v>
                </c:pt>
                <c:pt idx="1073">
                  <c:v>42530</c:v>
                </c:pt>
                <c:pt idx="1074">
                  <c:v>42531</c:v>
                </c:pt>
                <c:pt idx="1075">
                  <c:v>42534</c:v>
                </c:pt>
                <c:pt idx="1076">
                  <c:v>42535</c:v>
                </c:pt>
                <c:pt idx="1077">
                  <c:v>42536</c:v>
                </c:pt>
                <c:pt idx="1078">
                  <c:v>42537</c:v>
                </c:pt>
                <c:pt idx="1079">
                  <c:v>42538</c:v>
                </c:pt>
                <c:pt idx="1080">
                  <c:v>42542</c:v>
                </c:pt>
                <c:pt idx="1081">
                  <c:v>42543</c:v>
                </c:pt>
                <c:pt idx="1082">
                  <c:v>42544</c:v>
                </c:pt>
                <c:pt idx="1083">
                  <c:v>42545</c:v>
                </c:pt>
                <c:pt idx="1084">
                  <c:v>42548</c:v>
                </c:pt>
                <c:pt idx="1085">
                  <c:v>42549</c:v>
                </c:pt>
                <c:pt idx="1086">
                  <c:v>42550</c:v>
                </c:pt>
                <c:pt idx="1087">
                  <c:v>42551</c:v>
                </c:pt>
                <c:pt idx="1088">
                  <c:v>42552</c:v>
                </c:pt>
                <c:pt idx="1089">
                  <c:v>42555</c:v>
                </c:pt>
                <c:pt idx="1090">
                  <c:v>42556</c:v>
                </c:pt>
                <c:pt idx="1091">
                  <c:v>42557</c:v>
                </c:pt>
                <c:pt idx="1092">
                  <c:v>42558</c:v>
                </c:pt>
                <c:pt idx="1093">
                  <c:v>42559</c:v>
                </c:pt>
                <c:pt idx="1094">
                  <c:v>42562</c:v>
                </c:pt>
                <c:pt idx="1095">
                  <c:v>42563</c:v>
                </c:pt>
                <c:pt idx="1096">
                  <c:v>42564</c:v>
                </c:pt>
                <c:pt idx="1097">
                  <c:v>42565</c:v>
                </c:pt>
                <c:pt idx="1098">
                  <c:v>42566</c:v>
                </c:pt>
                <c:pt idx="1099">
                  <c:v>42569</c:v>
                </c:pt>
                <c:pt idx="1100">
                  <c:v>42570</c:v>
                </c:pt>
                <c:pt idx="1101">
                  <c:v>42571</c:v>
                </c:pt>
                <c:pt idx="1102">
                  <c:v>42572</c:v>
                </c:pt>
                <c:pt idx="1103">
                  <c:v>42573</c:v>
                </c:pt>
                <c:pt idx="1104">
                  <c:v>42576</c:v>
                </c:pt>
                <c:pt idx="1105">
                  <c:v>42577</c:v>
                </c:pt>
                <c:pt idx="1106">
                  <c:v>42578</c:v>
                </c:pt>
                <c:pt idx="1107">
                  <c:v>42579</c:v>
                </c:pt>
                <c:pt idx="1108">
                  <c:v>42580</c:v>
                </c:pt>
                <c:pt idx="1109">
                  <c:v>42583</c:v>
                </c:pt>
                <c:pt idx="1110">
                  <c:v>42584</c:v>
                </c:pt>
                <c:pt idx="1111">
                  <c:v>42585</c:v>
                </c:pt>
                <c:pt idx="1112">
                  <c:v>42586</c:v>
                </c:pt>
                <c:pt idx="1113">
                  <c:v>42587</c:v>
                </c:pt>
                <c:pt idx="1114">
                  <c:v>42590</c:v>
                </c:pt>
                <c:pt idx="1115">
                  <c:v>42591</c:v>
                </c:pt>
                <c:pt idx="1116">
                  <c:v>42592</c:v>
                </c:pt>
                <c:pt idx="1117">
                  <c:v>42593</c:v>
                </c:pt>
                <c:pt idx="1118">
                  <c:v>42594</c:v>
                </c:pt>
                <c:pt idx="1119">
                  <c:v>42598</c:v>
                </c:pt>
                <c:pt idx="1120">
                  <c:v>42599</c:v>
                </c:pt>
                <c:pt idx="1121">
                  <c:v>42600</c:v>
                </c:pt>
                <c:pt idx="1122">
                  <c:v>42601</c:v>
                </c:pt>
                <c:pt idx="1123">
                  <c:v>42604</c:v>
                </c:pt>
                <c:pt idx="1124">
                  <c:v>42605</c:v>
                </c:pt>
                <c:pt idx="1125">
                  <c:v>42606</c:v>
                </c:pt>
                <c:pt idx="1126">
                  <c:v>42607</c:v>
                </c:pt>
                <c:pt idx="1127">
                  <c:v>42608</c:v>
                </c:pt>
                <c:pt idx="1128">
                  <c:v>42611</c:v>
                </c:pt>
                <c:pt idx="1129">
                  <c:v>42612</c:v>
                </c:pt>
                <c:pt idx="1130">
                  <c:v>42613</c:v>
                </c:pt>
                <c:pt idx="1131">
                  <c:v>42614</c:v>
                </c:pt>
                <c:pt idx="1132">
                  <c:v>42615</c:v>
                </c:pt>
                <c:pt idx="1133">
                  <c:v>42618</c:v>
                </c:pt>
                <c:pt idx="1134">
                  <c:v>42619</c:v>
                </c:pt>
                <c:pt idx="1135">
                  <c:v>42620</c:v>
                </c:pt>
                <c:pt idx="1136">
                  <c:v>42621</c:v>
                </c:pt>
                <c:pt idx="1137">
                  <c:v>42622</c:v>
                </c:pt>
                <c:pt idx="1138">
                  <c:v>42625</c:v>
                </c:pt>
                <c:pt idx="1139">
                  <c:v>42626</c:v>
                </c:pt>
                <c:pt idx="1140">
                  <c:v>42627</c:v>
                </c:pt>
                <c:pt idx="1141">
                  <c:v>42628</c:v>
                </c:pt>
                <c:pt idx="1142">
                  <c:v>42629</c:v>
                </c:pt>
                <c:pt idx="1143">
                  <c:v>42632</c:v>
                </c:pt>
                <c:pt idx="1144">
                  <c:v>42633</c:v>
                </c:pt>
                <c:pt idx="1145">
                  <c:v>42634</c:v>
                </c:pt>
                <c:pt idx="1146">
                  <c:v>42635</c:v>
                </c:pt>
                <c:pt idx="1147">
                  <c:v>42636</c:v>
                </c:pt>
                <c:pt idx="1148">
                  <c:v>42639</c:v>
                </c:pt>
                <c:pt idx="1149">
                  <c:v>42640</c:v>
                </c:pt>
                <c:pt idx="1150">
                  <c:v>42641</c:v>
                </c:pt>
                <c:pt idx="1151">
                  <c:v>42642</c:v>
                </c:pt>
                <c:pt idx="1152">
                  <c:v>42643</c:v>
                </c:pt>
                <c:pt idx="1153">
                  <c:v>42646</c:v>
                </c:pt>
                <c:pt idx="1154">
                  <c:v>42647</c:v>
                </c:pt>
                <c:pt idx="1155">
                  <c:v>42648</c:v>
                </c:pt>
                <c:pt idx="1156">
                  <c:v>42649</c:v>
                </c:pt>
                <c:pt idx="1157">
                  <c:v>42650</c:v>
                </c:pt>
                <c:pt idx="1158">
                  <c:v>42653</c:v>
                </c:pt>
                <c:pt idx="1159">
                  <c:v>42654</c:v>
                </c:pt>
                <c:pt idx="1160">
                  <c:v>42655</c:v>
                </c:pt>
                <c:pt idx="1161">
                  <c:v>42656</c:v>
                </c:pt>
                <c:pt idx="1162">
                  <c:v>42657</c:v>
                </c:pt>
                <c:pt idx="1163">
                  <c:v>42660</c:v>
                </c:pt>
                <c:pt idx="1164">
                  <c:v>42661</c:v>
                </c:pt>
                <c:pt idx="1165">
                  <c:v>42662</c:v>
                </c:pt>
                <c:pt idx="1166">
                  <c:v>42663</c:v>
                </c:pt>
                <c:pt idx="1167">
                  <c:v>42664</c:v>
                </c:pt>
                <c:pt idx="1168">
                  <c:v>42667</c:v>
                </c:pt>
                <c:pt idx="1169">
                  <c:v>42668</c:v>
                </c:pt>
                <c:pt idx="1170">
                  <c:v>42669</c:v>
                </c:pt>
                <c:pt idx="1171">
                  <c:v>42670</c:v>
                </c:pt>
                <c:pt idx="1172">
                  <c:v>42674</c:v>
                </c:pt>
                <c:pt idx="1173">
                  <c:v>42675</c:v>
                </c:pt>
                <c:pt idx="1174">
                  <c:v>42676</c:v>
                </c:pt>
                <c:pt idx="1175">
                  <c:v>42677</c:v>
                </c:pt>
                <c:pt idx="1176">
                  <c:v>42678</c:v>
                </c:pt>
                <c:pt idx="1177">
                  <c:v>42681</c:v>
                </c:pt>
                <c:pt idx="1178">
                  <c:v>42682</c:v>
                </c:pt>
                <c:pt idx="1179">
                  <c:v>42683</c:v>
                </c:pt>
                <c:pt idx="1180">
                  <c:v>42684</c:v>
                </c:pt>
                <c:pt idx="1181">
                  <c:v>42685</c:v>
                </c:pt>
                <c:pt idx="1182">
                  <c:v>42688</c:v>
                </c:pt>
                <c:pt idx="1183">
                  <c:v>42689</c:v>
                </c:pt>
                <c:pt idx="1184">
                  <c:v>42690</c:v>
                </c:pt>
                <c:pt idx="1185">
                  <c:v>42691</c:v>
                </c:pt>
                <c:pt idx="1186">
                  <c:v>42692</c:v>
                </c:pt>
                <c:pt idx="1187">
                  <c:v>42695</c:v>
                </c:pt>
                <c:pt idx="1188">
                  <c:v>42696</c:v>
                </c:pt>
                <c:pt idx="1189">
                  <c:v>42697</c:v>
                </c:pt>
                <c:pt idx="1190">
                  <c:v>42698</c:v>
                </c:pt>
                <c:pt idx="1191">
                  <c:v>42699</c:v>
                </c:pt>
                <c:pt idx="1192">
                  <c:v>42702</c:v>
                </c:pt>
                <c:pt idx="1193">
                  <c:v>42703</c:v>
                </c:pt>
                <c:pt idx="1194">
                  <c:v>42704</c:v>
                </c:pt>
                <c:pt idx="1195">
                  <c:v>42705</c:v>
                </c:pt>
                <c:pt idx="1196">
                  <c:v>42706</c:v>
                </c:pt>
                <c:pt idx="1197">
                  <c:v>42709</c:v>
                </c:pt>
                <c:pt idx="1198">
                  <c:v>42710</c:v>
                </c:pt>
                <c:pt idx="1199">
                  <c:v>42711</c:v>
                </c:pt>
                <c:pt idx="1200">
                  <c:v>42712</c:v>
                </c:pt>
                <c:pt idx="1201">
                  <c:v>42713</c:v>
                </c:pt>
                <c:pt idx="1202">
                  <c:v>42716</c:v>
                </c:pt>
                <c:pt idx="1203">
                  <c:v>42717</c:v>
                </c:pt>
                <c:pt idx="1204">
                  <c:v>42718</c:v>
                </c:pt>
                <c:pt idx="1205">
                  <c:v>42719</c:v>
                </c:pt>
                <c:pt idx="1206">
                  <c:v>42720</c:v>
                </c:pt>
                <c:pt idx="1207">
                  <c:v>42723</c:v>
                </c:pt>
                <c:pt idx="1208">
                  <c:v>42724</c:v>
                </c:pt>
                <c:pt idx="1209">
                  <c:v>42725</c:v>
                </c:pt>
                <c:pt idx="1210">
                  <c:v>42726</c:v>
                </c:pt>
                <c:pt idx="1211">
                  <c:v>42727</c:v>
                </c:pt>
                <c:pt idx="1212">
                  <c:v>42731</c:v>
                </c:pt>
                <c:pt idx="1213">
                  <c:v>42732</c:v>
                </c:pt>
                <c:pt idx="1214">
                  <c:v>42733</c:v>
                </c:pt>
                <c:pt idx="1215">
                  <c:v>42734</c:v>
                </c:pt>
                <c:pt idx="1216">
                  <c:v>42737</c:v>
                </c:pt>
                <c:pt idx="1217">
                  <c:v>42738</c:v>
                </c:pt>
                <c:pt idx="1218">
                  <c:v>42739</c:v>
                </c:pt>
                <c:pt idx="1219">
                  <c:v>42740</c:v>
                </c:pt>
                <c:pt idx="1220">
                  <c:v>42744</c:v>
                </c:pt>
                <c:pt idx="1221">
                  <c:v>42745</c:v>
                </c:pt>
                <c:pt idx="1222">
                  <c:v>42746</c:v>
                </c:pt>
                <c:pt idx="1223">
                  <c:v>42747</c:v>
                </c:pt>
                <c:pt idx="1224">
                  <c:v>42748</c:v>
                </c:pt>
                <c:pt idx="1225">
                  <c:v>42751</c:v>
                </c:pt>
                <c:pt idx="1226">
                  <c:v>42752</c:v>
                </c:pt>
                <c:pt idx="1227">
                  <c:v>42753</c:v>
                </c:pt>
                <c:pt idx="1228">
                  <c:v>42754</c:v>
                </c:pt>
                <c:pt idx="1229">
                  <c:v>42755</c:v>
                </c:pt>
                <c:pt idx="1230">
                  <c:v>42758</c:v>
                </c:pt>
                <c:pt idx="1231">
                  <c:v>42759</c:v>
                </c:pt>
                <c:pt idx="1232">
                  <c:v>42760</c:v>
                </c:pt>
                <c:pt idx="1233">
                  <c:v>42761</c:v>
                </c:pt>
                <c:pt idx="1234">
                  <c:v>42762</c:v>
                </c:pt>
                <c:pt idx="1235">
                  <c:v>42765</c:v>
                </c:pt>
                <c:pt idx="1236">
                  <c:v>42766</c:v>
                </c:pt>
                <c:pt idx="1237">
                  <c:v>42767</c:v>
                </c:pt>
                <c:pt idx="1238">
                  <c:v>42768</c:v>
                </c:pt>
                <c:pt idx="1239">
                  <c:v>42769</c:v>
                </c:pt>
                <c:pt idx="1240">
                  <c:v>42772</c:v>
                </c:pt>
                <c:pt idx="1241">
                  <c:v>42773</c:v>
                </c:pt>
                <c:pt idx="1242">
                  <c:v>42774</c:v>
                </c:pt>
                <c:pt idx="1243">
                  <c:v>42775</c:v>
                </c:pt>
                <c:pt idx="1244">
                  <c:v>42776</c:v>
                </c:pt>
                <c:pt idx="1245">
                  <c:v>42779</c:v>
                </c:pt>
                <c:pt idx="1246">
                  <c:v>42780</c:v>
                </c:pt>
                <c:pt idx="1247">
                  <c:v>42781</c:v>
                </c:pt>
                <c:pt idx="1248">
                  <c:v>42782</c:v>
                </c:pt>
                <c:pt idx="1249">
                  <c:v>42783</c:v>
                </c:pt>
                <c:pt idx="1250">
                  <c:v>42786</c:v>
                </c:pt>
                <c:pt idx="1251">
                  <c:v>42787</c:v>
                </c:pt>
                <c:pt idx="1252">
                  <c:v>42788</c:v>
                </c:pt>
                <c:pt idx="1253">
                  <c:v>42789</c:v>
                </c:pt>
                <c:pt idx="1254">
                  <c:v>42790</c:v>
                </c:pt>
                <c:pt idx="1255">
                  <c:v>42794</c:v>
                </c:pt>
                <c:pt idx="1256">
                  <c:v>42795</c:v>
                </c:pt>
                <c:pt idx="1257">
                  <c:v>42796</c:v>
                </c:pt>
              </c:numCache>
            </c:numRef>
          </c:cat>
          <c:val>
            <c:numRef>
              <c:f>Δείκτες!$AA$3:$AA$1260</c:f>
              <c:numCache>
                <c:formatCode>#,##0.00</c:formatCode>
                <c:ptCount val="1258"/>
                <c:pt idx="0">
                  <c:v>820.88</c:v>
                </c:pt>
                <c:pt idx="1">
                  <c:v>811.37</c:v>
                </c:pt>
                <c:pt idx="2">
                  <c:v>809.77</c:v>
                </c:pt>
                <c:pt idx="3">
                  <c:v>808.54</c:v>
                </c:pt>
                <c:pt idx="4">
                  <c:v>784.39</c:v>
                </c:pt>
                <c:pt idx="5">
                  <c:v>773.95</c:v>
                </c:pt>
                <c:pt idx="6">
                  <c:v>762.27</c:v>
                </c:pt>
                <c:pt idx="7">
                  <c:v>768.7</c:v>
                </c:pt>
                <c:pt idx="8">
                  <c:v>776.22</c:v>
                </c:pt>
                <c:pt idx="9">
                  <c:v>776.22</c:v>
                </c:pt>
                <c:pt idx="10">
                  <c:v>780.08</c:v>
                </c:pt>
                <c:pt idx="11">
                  <c:v>789.75</c:v>
                </c:pt>
                <c:pt idx="12">
                  <c:v>807.79</c:v>
                </c:pt>
                <c:pt idx="13">
                  <c:v>829.17</c:v>
                </c:pt>
                <c:pt idx="14">
                  <c:v>846.93</c:v>
                </c:pt>
                <c:pt idx="15">
                  <c:v>879.32</c:v>
                </c:pt>
                <c:pt idx="16">
                  <c:v>863.13</c:v>
                </c:pt>
                <c:pt idx="17">
                  <c:v>879.79</c:v>
                </c:pt>
                <c:pt idx="18">
                  <c:v>899.63</c:v>
                </c:pt>
                <c:pt idx="19">
                  <c:v>884.48</c:v>
                </c:pt>
                <c:pt idx="20">
                  <c:v>874.07</c:v>
                </c:pt>
                <c:pt idx="21">
                  <c:v>891.29</c:v>
                </c:pt>
                <c:pt idx="22">
                  <c:v>900.23</c:v>
                </c:pt>
                <c:pt idx="23">
                  <c:v>902</c:v>
                </c:pt>
                <c:pt idx="24">
                  <c:v>889.36</c:v>
                </c:pt>
                <c:pt idx="25">
                  <c:v>890.03</c:v>
                </c:pt>
                <c:pt idx="26">
                  <c:v>901.18</c:v>
                </c:pt>
                <c:pt idx="27">
                  <c:v>932.62</c:v>
                </c:pt>
                <c:pt idx="28">
                  <c:v>957.86</c:v>
                </c:pt>
                <c:pt idx="29">
                  <c:v>929.9</c:v>
                </c:pt>
                <c:pt idx="30">
                  <c:v>956.25</c:v>
                </c:pt>
                <c:pt idx="31">
                  <c:v>945.3</c:v>
                </c:pt>
                <c:pt idx="32">
                  <c:v>907.92</c:v>
                </c:pt>
                <c:pt idx="33">
                  <c:v>898.44</c:v>
                </c:pt>
                <c:pt idx="34">
                  <c:v>937.48</c:v>
                </c:pt>
                <c:pt idx="35">
                  <c:v>935.59</c:v>
                </c:pt>
                <c:pt idx="36">
                  <c:v>910.25</c:v>
                </c:pt>
                <c:pt idx="37">
                  <c:v>886.61</c:v>
                </c:pt>
                <c:pt idx="38">
                  <c:v>889.83</c:v>
                </c:pt>
                <c:pt idx="39">
                  <c:v>888.1</c:v>
                </c:pt>
                <c:pt idx="40">
                  <c:v>860.26</c:v>
                </c:pt>
                <c:pt idx="41">
                  <c:v>887.56</c:v>
                </c:pt>
                <c:pt idx="42">
                  <c:v>895.93</c:v>
                </c:pt>
                <c:pt idx="43">
                  <c:v>885.84</c:v>
                </c:pt>
                <c:pt idx="44">
                  <c:v>870.92</c:v>
                </c:pt>
                <c:pt idx="45">
                  <c:v>882.49</c:v>
                </c:pt>
                <c:pt idx="46">
                  <c:v>888.96</c:v>
                </c:pt>
                <c:pt idx="47">
                  <c:v>903.41</c:v>
                </c:pt>
                <c:pt idx="48">
                  <c:v>894.55</c:v>
                </c:pt>
                <c:pt idx="49">
                  <c:v>880.4</c:v>
                </c:pt>
                <c:pt idx="50">
                  <c:v>887.1</c:v>
                </c:pt>
                <c:pt idx="51">
                  <c:v>888.43</c:v>
                </c:pt>
                <c:pt idx="52">
                  <c:v>890.14</c:v>
                </c:pt>
                <c:pt idx="53">
                  <c:v>899.8</c:v>
                </c:pt>
                <c:pt idx="54">
                  <c:v>918.52</c:v>
                </c:pt>
                <c:pt idx="55">
                  <c:v>922.29</c:v>
                </c:pt>
                <c:pt idx="56">
                  <c:v>921.2</c:v>
                </c:pt>
                <c:pt idx="57">
                  <c:v>917.69</c:v>
                </c:pt>
                <c:pt idx="58">
                  <c:v>929.13</c:v>
                </c:pt>
                <c:pt idx="59">
                  <c:v>924.07</c:v>
                </c:pt>
                <c:pt idx="60">
                  <c:v>923.37</c:v>
                </c:pt>
                <c:pt idx="61">
                  <c:v>921.76</c:v>
                </c:pt>
                <c:pt idx="62">
                  <c:v>901.11</c:v>
                </c:pt>
                <c:pt idx="63">
                  <c:v>889.9</c:v>
                </c:pt>
                <c:pt idx="64">
                  <c:v>894.47</c:v>
                </c:pt>
                <c:pt idx="65">
                  <c:v>893.57</c:v>
                </c:pt>
                <c:pt idx="66">
                  <c:v>896.7</c:v>
                </c:pt>
                <c:pt idx="67">
                  <c:v>899.02</c:v>
                </c:pt>
                <c:pt idx="68">
                  <c:v>911.28</c:v>
                </c:pt>
                <c:pt idx="69">
                  <c:v>919.07</c:v>
                </c:pt>
                <c:pt idx="70">
                  <c:v>914.26</c:v>
                </c:pt>
                <c:pt idx="71">
                  <c:v>898.77</c:v>
                </c:pt>
                <c:pt idx="72">
                  <c:v>901.52</c:v>
                </c:pt>
                <c:pt idx="73">
                  <c:v>896.23</c:v>
                </c:pt>
                <c:pt idx="74">
                  <c:v>888.03</c:v>
                </c:pt>
                <c:pt idx="75">
                  <c:v>874.94</c:v>
                </c:pt>
                <c:pt idx="76">
                  <c:v>879.62</c:v>
                </c:pt>
                <c:pt idx="77">
                  <c:v>886.4</c:v>
                </c:pt>
                <c:pt idx="78">
                  <c:v>885.9</c:v>
                </c:pt>
                <c:pt idx="79">
                  <c:v>886.68</c:v>
                </c:pt>
                <c:pt idx="80">
                  <c:v>886.46</c:v>
                </c:pt>
                <c:pt idx="81">
                  <c:v>873.22</c:v>
                </c:pt>
                <c:pt idx="82">
                  <c:v>879.95</c:v>
                </c:pt>
                <c:pt idx="83">
                  <c:v>874.69</c:v>
                </c:pt>
                <c:pt idx="84">
                  <c:v>820.42</c:v>
                </c:pt>
                <c:pt idx="85">
                  <c:v>796.41</c:v>
                </c:pt>
                <c:pt idx="86">
                  <c:v>793.04</c:v>
                </c:pt>
                <c:pt idx="87">
                  <c:v>812.01</c:v>
                </c:pt>
                <c:pt idx="88">
                  <c:v>802.95</c:v>
                </c:pt>
                <c:pt idx="89">
                  <c:v>768.17</c:v>
                </c:pt>
                <c:pt idx="90">
                  <c:v>740.8</c:v>
                </c:pt>
                <c:pt idx="91">
                  <c:v>743.23</c:v>
                </c:pt>
                <c:pt idx="92">
                  <c:v>718.84</c:v>
                </c:pt>
                <c:pt idx="93">
                  <c:v>723.55</c:v>
                </c:pt>
                <c:pt idx="94">
                  <c:v>718.71</c:v>
                </c:pt>
                <c:pt idx="95">
                  <c:v>706.47</c:v>
                </c:pt>
                <c:pt idx="96">
                  <c:v>691.74</c:v>
                </c:pt>
                <c:pt idx="97">
                  <c:v>660.53</c:v>
                </c:pt>
                <c:pt idx="98">
                  <c:v>637.79999999999995</c:v>
                </c:pt>
                <c:pt idx="99">
                  <c:v>656.47</c:v>
                </c:pt>
                <c:pt idx="100">
                  <c:v>655.59</c:v>
                </c:pt>
                <c:pt idx="101">
                  <c:v>638.70000000000005</c:v>
                </c:pt>
                <c:pt idx="102">
                  <c:v>644.28</c:v>
                </c:pt>
                <c:pt idx="103">
                  <c:v>620.79999999999995</c:v>
                </c:pt>
                <c:pt idx="104">
                  <c:v>599.66</c:v>
                </c:pt>
                <c:pt idx="105">
                  <c:v>604.92999999999995</c:v>
                </c:pt>
                <c:pt idx="106">
                  <c:v>631.13</c:v>
                </c:pt>
                <c:pt idx="107">
                  <c:v>640.77</c:v>
                </c:pt>
                <c:pt idx="108">
                  <c:v>664.49</c:v>
                </c:pt>
                <c:pt idx="109">
                  <c:v>648.21</c:v>
                </c:pt>
                <c:pt idx="110">
                  <c:v>661.48</c:v>
                </c:pt>
                <c:pt idx="111">
                  <c:v>700.54</c:v>
                </c:pt>
                <c:pt idx="112">
                  <c:v>730.63</c:v>
                </c:pt>
                <c:pt idx="113">
                  <c:v>744.18</c:v>
                </c:pt>
                <c:pt idx="114">
                  <c:v>755.91</c:v>
                </c:pt>
                <c:pt idx="115">
                  <c:v>776.22</c:v>
                </c:pt>
                <c:pt idx="116">
                  <c:v>783.63</c:v>
                </c:pt>
                <c:pt idx="117">
                  <c:v>771.61</c:v>
                </c:pt>
                <c:pt idx="118">
                  <c:v>734.7</c:v>
                </c:pt>
                <c:pt idx="119">
                  <c:v>751.44</c:v>
                </c:pt>
                <c:pt idx="120">
                  <c:v>759.04</c:v>
                </c:pt>
                <c:pt idx="121">
                  <c:v>758.15</c:v>
                </c:pt>
                <c:pt idx="122">
                  <c:v>795.23</c:v>
                </c:pt>
                <c:pt idx="123">
                  <c:v>796.52</c:v>
                </c:pt>
                <c:pt idx="124">
                  <c:v>802.4</c:v>
                </c:pt>
                <c:pt idx="125">
                  <c:v>828.26</c:v>
                </c:pt>
                <c:pt idx="126">
                  <c:v>828.31</c:v>
                </c:pt>
                <c:pt idx="127">
                  <c:v>814.73</c:v>
                </c:pt>
                <c:pt idx="128">
                  <c:v>813.27</c:v>
                </c:pt>
                <c:pt idx="129">
                  <c:v>780.65</c:v>
                </c:pt>
                <c:pt idx="130">
                  <c:v>767.74</c:v>
                </c:pt>
                <c:pt idx="131">
                  <c:v>777.12</c:v>
                </c:pt>
                <c:pt idx="132">
                  <c:v>809.8</c:v>
                </c:pt>
                <c:pt idx="133">
                  <c:v>795.81</c:v>
                </c:pt>
                <c:pt idx="134">
                  <c:v>794.48</c:v>
                </c:pt>
                <c:pt idx="135">
                  <c:v>799.7</c:v>
                </c:pt>
                <c:pt idx="136">
                  <c:v>806.87</c:v>
                </c:pt>
                <c:pt idx="137">
                  <c:v>796.89</c:v>
                </c:pt>
                <c:pt idx="138">
                  <c:v>742.56</c:v>
                </c:pt>
                <c:pt idx="139">
                  <c:v>750.06</c:v>
                </c:pt>
                <c:pt idx="140">
                  <c:v>753.14</c:v>
                </c:pt>
                <c:pt idx="141">
                  <c:v>749.08</c:v>
                </c:pt>
                <c:pt idx="142">
                  <c:v>754.9</c:v>
                </c:pt>
                <c:pt idx="143">
                  <c:v>764.58</c:v>
                </c:pt>
                <c:pt idx="144">
                  <c:v>760.3</c:v>
                </c:pt>
                <c:pt idx="145">
                  <c:v>751.88</c:v>
                </c:pt>
                <c:pt idx="146">
                  <c:v>749.82</c:v>
                </c:pt>
                <c:pt idx="147">
                  <c:v>754.02</c:v>
                </c:pt>
                <c:pt idx="148">
                  <c:v>762.31</c:v>
                </c:pt>
                <c:pt idx="149">
                  <c:v>767.66</c:v>
                </c:pt>
                <c:pt idx="150">
                  <c:v>755.81</c:v>
                </c:pt>
                <c:pt idx="151">
                  <c:v>762.01</c:v>
                </c:pt>
                <c:pt idx="152">
                  <c:v>755.5</c:v>
                </c:pt>
                <c:pt idx="153">
                  <c:v>759.13</c:v>
                </c:pt>
                <c:pt idx="154">
                  <c:v>754.18</c:v>
                </c:pt>
                <c:pt idx="155">
                  <c:v>760.6</c:v>
                </c:pt>
                <c:pt idx="156">
                  <c:v>751.03</c:v>
                </c:pt>
                <c:pt idx="157">
                  <c:v>749.82</c:v>
                </c:pt>
                <c:pt idx="158">
                  <c:v>769.83</c:v>
                </c:pt>
                <c:pt idx="159">
                  <c:v>768.39</c:v>
                </c:pt>
                <c:pt idx="160">
                  <c:v>755.95</c:v>
                </c:pt>
                <c:pt idx="161">
                  <c:v>760.93</c:v>
                </c:pt>
                <c:pt idx="162">
                  <c:v>760.75</c:v>
                </c:pt>
                <c:pt idx="163">
                  <c:v>747.86</c:v>
                </c:pt>
                <c:pt idx="164">
                  <c:v>756.76</c:v>
                </c:pt>
                <c:pt idx="165">
                  <c:v>753.75</c:v>
                </c:pt>
                <c:pt idx="166">
                  <c:v>763.74</c:v>
                </c:pt>
                <c:pt idx="167">
                  <c:v>760.4</c:v>
                </c:pt>
                <c:pt idx="168">
                  <c:v>773.27</c:v>
                </c:pt>
                <c:pt idx="169">
                  <c:v>799.33</c:v>
                </c:pt>
                <c:pt idx="170">
                  <c:v>803.96</c:v>
                </c:pt>
                <c:pt idx="171">
                  <c:v>827.58</c:v>
                </c:pt>
                <c:pt idx="172">
                  <c:v>879.77</c:v>
                </c:pt>
                <c:pt idx="173">
                  <c:v>884.77</c:v>
                </c:pt>
                <c:pt idx="174">
                  <c:v>913.54</c:v>
                </c:pt>
                <c:pt idx="175">
                  <c:v>895.67</c:v>
                </c:pt>
                <c:pt idx="176">
                  <c:v>897.54</c:v>
                </c:pt>
                <c:pt idx="177">
                  <c:v>876.74</c:v>
                </c:pt>
                <c:pt idx="178">
                  <c:v>905.78</c:v>
                </c:pt>
                <c:pt idx="179">
                  <c:v>940.97</c:v>
                </c:pt>
                <c:pt idx="180">
                  <c:v>965.2</c:v>
                </c:pt>
                <c:pt idx="181">
                  <c:v>994.77</c:v>
                </c:pt>
                <c:pt idx="182">
                  <c:v>959.83</c:v>
                </c:pt>
                <c:pt idx="183">
                  <c:v>966.84</c:v>
                </c:pt>
                <c:pt idx="184">
                  <c:v>978.55</c:v>
                </c:pt>
                <c:pt idx="185">
                  <c:v>960.03</c:v>
                </c:pt>
                <c:pt idx="186">
                  <c:v>980.67</c:v>
                </c:pt>
                <c:pt idx="187">
                  <c:v>977.7</c:v>
                </c:pt>
                <c:pt idx="188">
                  <c:v>1013.13</c:v>
                </c:pt>
                <c:pt idx="189">
                  <c:v>1004.54</c:v>
                </c:pt>
                <c:pt idx="190">
                  <c:v>1016.86</c:v>
                </c:pt>
                <c:pt idx="191">
                  <c:v>1061.23</c:v>
                </c:pt>
                <c:pt idx="192">
                  <c:v>1045.78</c:v>
                </c:pt>
                <c:pt idx="193">
                  <c:v>1039.04</c:v>
                </c:pt>
                <c:pt idx="194">
                  <c:v>1002.69</c:v>
                </c:pt>
                <c:pt idx="195">
                  <c:v>1010.85</c:v>
                </c:pt>
                <c:pt idx="196">
                  <c:v>1043.76</c:v>
                </c:pt>
                <c:pt idx="197">
                  <c:v>1033.6199999999999</c:v>
                </c:pt>
                <c:pt idx="198">
                  <c:v>1034.22</c:v>
                </c:pt>
                <c:pt idx="199">
                  <c:v>1071.96</c:v>
                </c:pt>
                <c:pt idx="200">
                  <c:v>1076.08</c:v>
                </c:pt>
                <c:pt idx="201">
                  <c:v>1084.4000000000001</c:v>
                </c:pt>
                <c:pt idx="202">
                  <c:v>1102.6400000000001</c:v>
                </c:pt>
                <c:pt idx="203">
                  <c:v>1072.76</c:v>
                </c:pt>
                <c:pt idx="204">
                  <c:v>1076.3599999999999</c:v>
                </c:pt>
                <c:pt idx="205">
                  <c:v>1078.6099999999999</c:v>
                </c:pt>
                <c:pt idx="206">
                  <c:v>1078.1199999999999</c:v>
                </c:pt>
                <c:pt idx="207">
                  <c:v>1021.03</c:v>
                </c:pt>
                <c:pt idx="208">
                  <c:v>1028.8</c:v>
                </c:pt>
                <c:pt idx="209">
                  <c:v>1007.38</c:v>
                </c:pt>
                <c:pt idx="210">
                  <c:v>964.41</c:v>
                </c:pt>
                <c:pt idx="211">
                  <c:v>1008.19</c:v>
                </c:pt>
                <c:pt idx="212">
                  <c:v>1036.31</c:v>
                </c:pt>
                <c:pt idx="213">
                  <c:v>1027.01</c:v>
                </c:pt>
                <c:pt idx="214">
                  <c:v>1010.36</c:v>
                </c:pt>
                <c:pt idx="215">
                  <c:v>963.93</c:v>
                </c:pt>
                <c:pt idx="216">
                  <c:v>968.5</c:v>
                </c:pt>
                <c:pt idx="217">
                  <c:v>950.2</c:v>
                </c:pt>
                <c:pt idx="218">
                  <c:v>948.17</c:v>
                </c:pt>
                <c:pt idx="219">
                  <c:v>996.46</c:v>
                </c:pt>
                <c:pt idx="220">
                  <c:v>1003.89</c:v>
                </c:pt>
                <c:pt idx="221">
                  <c:v>1000.8</c:v>
                </c:pt>
                <c:pt idx="222">
                  <c:v>1031.02</c:v>
                </c:pt>
                <c:pt idx="223">
                  <c:v>1023.28</c:v>
                </c:pt>
                <c:pt idx="224">
                  <c:v>1035.47</c:v>
                </c:pt>
                <c:pt idx="225">
                  <c:v>1052.9000000000001</c:v>
                </c:pt>
                <c:pt idx="226">
                  <c:v>1048.3699999999999</c:v>
                </c:pt>
                <c:pt idx="227">
                  <c:v>1044.4100000000001</c:v>
                </c:pt>
                <c:pt idx="228">
                  <c:v>1054.6099999999999</c:v>
                </c:pt>
                <c:pt idx="229">
                  <c:v>1040.5</c:v>
                </c:pt>
                <c:pt idx="230">
                  <c:v>1026.1500000000001</c:v>
                </c:pt>
                <c:pt idx="231">
                  <c:v>1000</c:v>
                </c:pt>
                <c:pt idx="232">
                  <c:v>1016.31</c:v>
                </c:pt>
                <c:pt idx="233">
                  <c:v>1010.98</c:v>
                </c:pt>
                <c:pt idx="234">
                  <c:v>1033.6500000000001</c:v>
                </c:pt>
                <c:pt idx="235">
                  <c:v>1064.8800000000001</c:v>
                </c:pt>
                <c:pt idx="236">
                  <c:v>1084.5999999999999</c:v>
                </c:pt>
                <c:pt idx="237">
                  <c:v>1114.5</c:v>
                </c:pt>
                <c:pt idx="238">
                  <c:v>1136.73</c:v>
                </c:pt>
                <c:pt idx="239">
                  <c:v>1143.76</c:v>
                </c:pt>
                <c:pt idx="240">
                  <c:v>1120.81</c:v>
                </c:pt>
                <c:pt idx="241">
                  <c:v>1129.29</c:v>
                </c:pt>
                <c:pt idx="242">
                  <c:v>1128.33</c:v>
                </c:pt>
                <c:pt idx="243">
                  <c:v>1128.18</c:v>
                </c:pt>
                <c:pt idx="244">
                  <c:v>1175.3</c:v>
                </c:pt>
                <c:pt idx="245">
                  <c:v>1186.32</c:v>
                </c:pt>
                <c:pt idx="246">
                  <c:v>1195.31</c:v>
                </c:pt>
                <c:pt idx="247">
                  <c:v>1244.96</c:v>
                </c:pt>
                <c:pt idx="248">
                  <c:v>1252.1500000000001</c:v>
                </c:pt>
                <c:pt idx="249">
                  <c:v>1247.3499999999999</c:v>
                </c:pt>
                <c:pt idx="250">
                  <c:v>1296.0999999999999</c:v>
                </c:pt>
                <c:pt idx="251">
                  <c:v>1330.6</c:v>
                </c:pt>
                <c:pt idx="252">
                  <c:v>1340.31</c:v>
                </c:pt>
                <c:pt idx="253">
                  <c:v>1351.55</c:v>
                </c:pt>
                <c:pt idx="254">
                  <c:v>1382.76</c:v>
                </c:pt>
                <c:pt idx="255">
                  <c:v>1423.08</c:v>
                </c:pt>
                <c:pt idx="256">
                  <c:v>1421.56</c:v>
                </c:pt>
                <c:pt idx="257">
                  <c:v>1409.18</c:v>
                </c:pt>
                <c:pt idx="258">
                  <c:v>1377.88</c:v>
                </c:pt>
                <c:pt idx="259">
                  <c:v>1357.33</c:v>
                </c:pt>
                <c:pt idx="260">
                  <c:v>1343.86</c:v>
                </c:pt>
                <c:pt idx="261">
                  <c:v>1333.11</c:v>
                </c:pt>
                <c:pt idx="262">
                  <c:v>1387.06</c:v>
                </c:pt>
                <c:pt idx="263">
                  <c:v>1382.57</c:v>
                </c:pt>
                <c:pt idx="264">
                  <c:v>1410.27</c:v>
                </c:pt>
                <c:pt idx="265">
                  <c:v>1439.69</c:v>
                </c:pt>
                <c:pt idx="266">
                  <c:v>1394.41</c:v>
                </c:pt>
                <c:pt idx="267">
                  <c:v>1434.3</c:v>
                </c:pt>
                <c:pt idx="268">
                  <c:v>1449.71</c:v>
                </c:pt>
                <c:pt idx="269">
                  <c:v>1420.56</c:v>
                </c:pt>
                <c:pt idx="270">
                  <c:v>1383.62</c:v>
                </c:pt>
                <c:pt idx="271">
                  <c:v>1355.42</c:v>
                </c:pt>
                <c:pt idx="272">
                  <c:v>1335.26</c:v>
                </c:pt>
                <c:pt idx="273">
                  <c:v>1374.3</c:v>
                </c:pt>
                <c:pt idx="274">
                  <c:v>1399.34</c:v>
                </c:pt>
                <c:pt idx="275">
                  <c:v>1430.17</c:v>
                </c:pt>
                <c:pt idx="276">
                  <c:v>1455.34</c:v>
                </c:pt>
                <c:pt idx="277">
                  <c:v>1441.63</c:v>
                </c:pt>
                <c:pt idx="278">
                  <c:v>1416.39</c:v>
                </c:pt>
                <c:pt idx="279">
                  <c:v>1434.8</c:v>
                </c:pt>
                <c:pt idx="280">
                  <c:v>1439.98</c:v>
                </c:pt>
                <c:pt idx="281">
                  <c:v>1449.9</c:v>
                </c:pt>
                <c:pt idx="282">
                  <c:v>1468.74</c:v>
                </c:pt>
                <c:pt idx="283">
                  <c:v>1458.3</c:v>
                </c:pt>
                <c:pt idx="284">
                  <c:v>1457.21</c:v>
                </c:pt>
                <c:pt idx="285">
                  <c:v>1456.54</c:v>
                </c:pt>
                <c:pt idx="286">
                  <c:v>1377.94</c:v>
                </c:pt>
                <c:pt idx="287">
                  <c:v>1382.82</c:v>
                </c:pt>
                <c:pt idx="288">
                  <c:v>1372.85</c:v>
                </c:pt>
                <c:pt idx="289">
                  <c:v>1362.42</c:v>
                </c:pt>
                <c:pt idx="290">
                  <c:v>1375.26</c:v>
                </c:pt>
                <c:pt idx="291">
                  <c:v>1393.89</c:v>
                </c:pt>
                <c:pt idx="292">
                  <c:v>1366.71</c:v>
                </c:pt>
                <c:pt idx="293">
                  <c:v>1329.81</c:v>
                </c:pt>
                <c:pt idx="294">
                  <c:v>1327.85</c:v>
                </c:pt>
                <c:pt idx="295">
                  <c:v>1324.78</c:v>
                </c:pt>
                <c:pt idx="296">
                  <c:v>1284.99</c:v>
                </c:pt>
                <c:pt idx="297">
                  <c:v>1299.32</c:v>
                </c:pt>
                <c:pt idx="298">
                  <c:v>1256.4000000000001</c:v>
                </c:pt>
                <c:pt idx="299">
                  <c:v>1279.6199999999999</c:v>
                </c:pt>
                <c:pt idx="300">
                  <c:v>1322.37</c:v>
                </c:pt>
                <c:pt idx="301">
                  <c:v>1302.82</c:v>
                </c:pt>
                <c:pt idx="302">
                  <c:v>1292.92</c:v>
                </c:pt>
                <c:pt idx="303">
                  <c:v>1221.78</c:v>
                </c:pt>
                <c:pt idx="304">
                  <c:v>1212.75</c:v>
                </c:pt>
                <c:pt idx="305">
                  <c:v>1197</c:v>
                </c:pt>
                <c:pt idx="306">
                  <c:v>1205.44</c:v>
                </c:pt>
                <c:pt idx="307">
                  <c:v>1167.69</c:v>
                </c:pt>
                <c:pt idx="308">
                  <c:v>1133.23</c:v>
                </c:pt>
                <c:pt idx="309">
                  <c:v>1159.24</c:v>
                </c:pt>
                <c:pt idx="310">
                  <c:v>1125.82</c:v>
                </c:pt>
                <c:pt idx="311">
                  <c:v>1124.28</c:v>
                </c:pt>
                <c:pt idx="312">
                  <c:v>1144.5</c:v>
                </c:pt>
                <c:pt idx="313">
                  <c:v>1131.44</c:v>
                </c:pt>
                <c:pt idx="314">
                  <c:v>1125.69</c:v>
                </c:pt>
                <c:pt idx="315">
                  <c:v>1179.06</c:v>
                </c:pt>
                <c:pt idx="316">
                  <c:v>1225.43</c:v>
                </c:pt>
                <c:pt idx="317">
                  <c:v>1250.22</c:v>
                </c:pt>
                <c:pt idx="318">
                  <c:v>1248.8800000000001</c:v>
                </c:pt>
                <c:pt idx="319">
                  <c:v>1271.18</c:v>
                </c:pt>
                <c:pt idx="320">
                  <c:v>1280.95</c:v>
                </c:pt>
                <c:pt idx="321">
                  <c:v>1305.67</c:v>
                </c:pt>
                <c:pt idx="322">
                  <c:v>1328.04</c:v>
                </c:pt>
                <c:pt idx="323">
                  <c:v>1299.94</c:v>
                </c:pt>
                <c:pt idx="324">
                  <c:v>1315.93</c:v>
                </c:pt>
                <c:pt idx="325">
                  <c:v>1327.06</c:v>
                </c:pt>
                <c:pt idx="326">
                  <c:v>1325.18</c:v>
                </c:pt>
                <c:pt idx="327">
                  <c:v>1357.42</c:v>
                </c:pt>
                <c:pt idx="328">
                  <c:v>1327.6</c:v>
                </c:pt>
                <c:pt idx="329">
                  <c:v>1312.18</c:v>
                </c:pt>
                <c:pt idx="330">
                  <c:v>1329.25</c:v>
                </c:pt>
                <c:pt idx="331">
                  <c:v>1336.85</c:v>
                </c:pt>
                <c:pt idx="332">
                  <c:v>1410.73</c:v>
                </c:pt>
                <c:pt idx="333">
                  <c:v>1424.81</c:v>
                </c:pt>
                <c:pt idx="334">
                  <c:v>1389.66</c:v>
                </c:pt>
                <c:pt idx="335">
                  <c:v>1422.25</c:v>
                </c:pt>
                <c:pt idx="336">
                  <c:v>1434.53</c:v>
                </c:pt>
                <c:pt idx="337">
                  <c:v>1480.35</c:v>
                </c:pt>
                <c:pt idx="338">
                  <c:v>1472.12</c:v>
                </c:pt>
                <c:pt idx="339">
                  <c:v>1472.97</c:v>
                </c:pt>
                <c:pt idx="340">
                  <c:v>1468.82</c:v>
                </c:pt>
                <c:pt idx="341">
                  <c:v>1469.61</c:v>
                </c:pt>
                <c:pt idx="342">
                  <c:v>1478.42</c:v>
                </c:pt>
                <c:pt idx="343">
                  <c:v>1414.98</c:v>
                </c:pt>
                <c:pt idx="344">
                  <c:v>1399.24</c:v>
                </c:pt>
                <c:pt idx="345">
                  <c:v>1402.02</c:v>
                </c:pt>
                <c:pt idx="346">
                  <c:v>1401.39</c:v>
                </c:pt>
                <c:pt idx="347">
                  <c:v>1358.42</c:v>
                </c:pt>
                <c:pt idx="348">
                  <c:v>1332.52</c:v>
                </c:pt>
                <c:pt idx="349">
                  <c:v>1337.47</c:v>
                </c:pt>
                <c:pt idx="350">
                  <c:v>1358.74</c:v>
                </c:pt>
                <c:pt idx="351">
                  <c:v>1319.82</c:v>
                </c:pt>
                <c:pt idx="352">
                  <c:v>1314.16</c:v>
                </c:pt>
                <c:pt idx="353">
                  <c:v>1311.57</c:v>
                </c:pt>
                <c:pt idx="354">
                  <c:v>1324.55</c:v>
                </c:pt>
                <c:pt idx="355">
                  <c:v>1308.6199999999999</c:v>
                </c:pt>
                <c:pt idx="356">
                  <c:v>1282.98</c:v>
                </c:pt>
                <c:pt idx="357">
                  <c:v>1245.9100000000001</c:v>
                </c:pt>
                <c:pt idx="358">
                  <c:v>1273.1199999999999</c:v>
                </c:pt>
                <c:pt idx="359">
                  <c:v>1315.25</c:v>
                </c:pt>
                <c:pt idx="360">
                  <c:v>1287.82</c:v>
                </c:pt>
                <c:pt idx="361">
                  <c:v>1314.43</c:v>
                </c:pt>
                <c:pt idx="362">
                  <c:v>1331.49</c:v>
                </c:pt>
                <c:pt idx="363">
                  <c:v>1300.27</c:v>
                </c:pt>
                <c:pt idx="364">
                  <c:v>1250.8800000000001</c:v>
                </c:pt>
                <c:pt idx="365">
                  <c:v>1287.98</c:v>
                </c:pt>
                <c:pt idx="366">
                  <c:v>1273.6300000000001</c:v>
                </c:pt>
                <c:pt idx="367">
                  <c:v>1279.25</c:v>
                </c:pt>
                <c:pt idx="368">
                  <c:v>1304.21</c:v>
                </c:pt>
                <c:pt idx="369">
                  <c:v>1291.29</c:v>
                </c:pt>
                <c:pt idx="370">
                  <c:v>1261.77</c:v>
                </c:pt>
                <c:pt idx="371">
                  <c:v>1272.4000000000001</c:v>
                </c:pt>
                <c:pt idx="372">
                  <c:v>1275.58</c:v>
                </c:pt>
                <c:pt idx="373">
                  <c:v>1291.1199999999999</c:v>
                </c:pt>
                <c:pt idx="374">
                  <c:v>1298.83</c:v>
                </c:pt>
                <c:pt idx="375">
                  <c:v>1280.19</c:v>
                </c:pt>
                <c:pt idx="376">
                  <c:v>1252.69</c:v>
                </c:pt>
                <c:pt idx="377">
                  <c:v>1236.76</c:v>
                </c:pt>
                <c:pt idx="378">
                  <c:v>1244.3599999999999</c:v>
                </c:pt>
                <c:pt idx="379">
                  <c:v>1233.29</c:v>
                </c:pt>
                <c:pt idx="380">
                  <c:v>1250.8800000000001</c:v>
                </c:pt>
                <c:pt idx="381">
                  <c:v>1261.81</c:v>
                </c:pt>
                <c:pt idx="382">
                  <c:v>1278</c:v>
                </c:pt>
                <c:pt idx="383">
                  <c:v>1266.96</c:v>
                </c:pt>
                <c:pt idx="384">
                  <c:v>1276.72</c:v>
                </c:pt>
                <c:pt idx="385">
                  <c:v>1274.6300000000001</c:v>
                </c:pt>
                <c:pt idx="386">
                  <c:v>1273.6400000000001</c:v>
                </c:pt>
                <c:pt idx="387">
                  <c:v>1280.04</c:v>
                </c:pt>
                <c:pt idx="388">
                  <c:v>1310.94</c:v>
                </c:pt>
                <c:pt idx="389">
                  <c:v>1329.68</c:v>
                </c:pt>
                <c:pt idx="390">
                  <c:v>1314.25</c:v>
                </c:pt>
                <c:pt idx="391">
                  <c:v>1333.28</c:v>
                </c:pt>
                <c:pt idx="392">
                  <c:v>1351.71</c:v>
                </c:pt>
                <c:pt idx="393">
                  <c:v>1363.52</c:v>
                </c:pt>
                <c:pt idx="394">
                  <c:v>1368.73</c:v>
                </c:pt>
                <c:pt idx="395">
                  <c:v>1388.78</c:v>
                </c:pt>
                <c:pt idx="396">
                  <c:v>1381.25</c:v>
                </c:pt>
                <c:pt idx="397">
                  <c:v>1404.69</c:v>
                </c:pt>
                <c:pt idx="398">
                  <c:v>1402.03</c:v>
                </c:pt>
                <c:pt idx="399">
                  <c:v>1414.27</c:v>
                </c:pt>
                <c:pt idx="400">
                  <c:v>1398.23</c:v>
                </c:pt>
                <c:pt idx="401">
                  <c:v>1392</c:v>
                </c:pt>
                <c:pt idx="402">
                  <c:v>1389.26</c:v>
                </c:pt>
                <c:pt idx="403">
                  <c:v>1359.55</c:v>
                </c:pt>
                <c:pt idx="404">
                  <c:v>1309.08</c:v>
                </c:pt>
                <c:pt idx="405">
                  <c:v>1318.84</c:v>
                </c:pt>
                <c:pt idx="406">
                  <c:v>1307.02</c:v>
                </c:pt>
                <c:pt idx="407">
                  <c:v>1328.42</c:v>
                </c:pt>
                <c:pt idx="408">
                  <c:v>1331.83</c:v>
                </c:pt>
                <c:pt idx="409">
                  <c:v>1287.8900000000001</c:v>
                </c:pt>
                <c:pt idx="410">
                  <c:v>1286.3399999999999</c:v>
                </c:pt>
                <c:pt idx="411">
                  <c:v>1291.9100000000001</c:v>
                </c:pt>
                <c:pt idx="412">
                  <c:v>1288.4000000000001</c:v>
                </c:pt>
                <c:pt idx="413">
                  <c:v>1283.0899999999999</c:v>
                </c:pt>
                <c:pt idx="414">
                  <c:v>1307.9100000000001</c:v>
                </c:pt>
                <c:pt idx="415">
                  <c:v>1306.4100000000001</c:v>
                </c:pt>
                <c:pt idx="416">
                  <c:v>1322.08</c:v>
                </c:pt>
                <c:pt idx="417">
                  <c:v>1341.27</c:v>
                </c:pt>
                <c:pt idx="418">
                  <c:v>1379.9</c:v>
                </c:pt>
                <c:pt idx="419">
                  <c:v>1393.72</c:v>
                </c:pt>
                <c:pt idx="420">
                  <c:v>1390.18</c:v>
                </c:pt>
                <c:pt idx="421">
                  <c:v>1392.04</c:v>
                </c:pt>
                <c:pt idx="422">
                  <c:v>1390.62</c:v>
                </c:pt>
                <c:pt idx="423">
                  <c:v>1378.13</c:v>
                </c:pt>
                <c:pt idx="424">
                  <c:v>1382.58</c:v>
                </c:pt>
                <c:pt idx="425">
                  <c:v>1393.85</c:v>
                </c:pt>
                <c:pt idx="426">
                  <c:v>1435.02</c:v>
                </c:pt>
                <c:pt idx="427">
                  <c:v>1414.16</c:v>
                </c:pt>
                <c:pt idx="428">
                  <c:v>1410.13</c:v>
                </c:pt>
                <c:pt idx="429">
                  <c:v>1444.08</c:v>
                </c:pt>
                <c:pt idx="430">
                  <c:v>1447.39</c:v>
                </c:pt>
                <c:pt idx="431">
                  <c:v>1454.42</c:v>
                </c:pt>
                <c:pt idx="432">
                  <c:v>1477.82</c:v>
                </c:pt>
                <c:pt idx="433">
                  <c:v>1448.83</c:v>
                </c:pt>
                <c:pt idx="434">
                  <c:v>1456.66</c:v>
                </c:pt>
                <c:pt idx="435">
                  <c:v>1451.45</c:v>
                </c:pt>
                <c:pt idx="436">
                  <c:v>1474.08</c:v>
                </c:pt>
                <c:pt idx="437">
                  <c:v>1522.16</c:v>
                </c:pt>
                <c:pt idx="438">
                  <c:v>1563.01</c:v>
                </c:pt>
                <c:pt idx="439">
                  <c:v>1557.67</c:v>
                </c:pt>
                <c:pt idx="440">
                  <c:v>1568.14</c:v>
                </c:pt>
                <c:pt idx="441">
                  <c:v>1576.98</c:v>
                </c:pt>
                <c:pt idx="442">
                  <c:v>1522.61</c:v>
                </c:pt>
                <c:pt idx="443">
                  <c:v>1525.08</c:v>
                </c:pt>
                <c:pt idx="444">
                  <c:v>1527.86</c:v>
                </c:pt>
                <c:pt idx="445">
                  <c:v>1534.19</c:v>
                </c:pt>
                <c:pt idx="446">
                  <c:v>1557.87</c:v>
                </c:pt>
                <c:pt idx="447">
                  <c:v>1567.75</c:v>
                </c:pt>
                <c:pt idx="448">
                  <c:v>1600.51</c:v>
                </c:pt>
                <c:pt idx="449">
                  <c:v>1606.38</c:v>
                </c:pt>
                <c:pt idx="450">
                  <c:v>1573.91</c:v>
                </c:pt>
                <c:pt idx="451">
                  <c:v>1606.44</c:v>
                </c:pt>
                <c:pt idx="452">
                  <c:v>1651.74</c:v>
                </c:pt>
                <c:pt idx="453">
                  <c:v>1640.14</c:v>
                </c:pt>
                <c:pt idx="454">
                  <c:v>1653.53</c:v>
                </c:pt>
                <c:pt idx="455">
                  <c:v>1670.24</c:v>
                </c:pt>
                <c:pt idx="456">
                  <c:v>1662.29</c:v>
                </c:pt>
                <c:pt idx="457">
                  <c:v>1646.95</c:v>
                </c:pt>
                <c:pt idx="458">
                  <c:v>1620.01</c:v>
                </c:pt>
                <c:pt idx="459">
                  <c:v>1631.27</c:v>
                </c:pt>
                <c:pt idx="460">
                  <c:v>1626.46</c:v>
                </c:pt>
                <c:pt idx="461">
                  <c:v>1611.28</c:v>
                </c:pt>
                <c:pt idx="462">
                  <c:v>1624.11</c:v>
                </c:pt>
                <c:pt idx="463">
                  <c:v>1592.18</c:v>
                </c:pt>
                <c:pt idx="464">
                  <c:v>1586.2</c:v>
                </c:pt>
                <c:pt idx="465">
                  <c:v>1588.14</c:v>
                </c:pt>
                <c:pt idx="466">
                  <c:v>1568.7</c:v>
                </c:pt>
                <c:pt idx="467">
                  <c:v>1577.94</c:v>
                </c:pt>
                <c:pt idx="468">
                  <c:v>1584.6</c:v>
                </c:pt>
                <c:pt idx="469">
                  <c:v>1579.78</c:v>
                </c:pt>
                <c:pt idx="470">
                  <c:v>1575.66</c:v>
                </c:pt>
                <c:pt idx="471">
                  <c:v>1593.87</c:v>
                </c:pt>
                <c:pt idx="472">
                  <c:v>1602.79</c:v>
                </c:pt>
                <c:pt idx="473">
                  <c:v>1522.58</c:v>
                </c:pt>
                <c:pt idx="474">
                  <c:v>1563.64</c:v>
                </c:pt>
                <c:pt idx="475">
                  <c:v>1551.68</c:v>
                </c:pt>
                <c:pt idx="476">
                  <c:v>1574.98</c:v>
                </c:pt>
                <c:pt idx="477">
                  <c:v>1622.76</c:v>
                </c:pt>
                <c:pt idx="478">
                  <c:v>1634.2</c:v>
                </c:pt>
                <c:pt idx="479">
                  <c:v>1623.86</c:v>
                </c:pt>
                <c:pt idx="480">
                  <c:v>1599.82</c:v>
                </c:pt>
                <c:pt idx="481">
                  <c:v>1584.47</c:v>
                </c:pt>
                <c:pt idx="482">
                  <c:v>1583.57</c:v>
                </c:pt>
                <c:pt idx="483">
                  <c:v>1598.75</c:v>
                </c:pt>
                <c:pt idx="484">
                  <c:v>1600.35</c:v>
                </c:pt>
                <c:pt idx="485">
                  <c:v>1596.47</c:v>
                </c:pt>
                <c:pt idx="486">
                  <c:v>1555.92</c:v>
                </c:pt>
                <c:pt idx="487">
                  <c:v>1537.11</c:v>
                </c:pt>
                <c:pt idx="488">
                  <c:v>1535.04</c:v>
                </c:pt>
                <c:pt idx="489">
                  <c:v>1533.18</c:v>
                </c:pt>
                <c:pt idx="490">
                  <c:v>1533.79</c:v>
                </c:pt>
                <c:pt idx="491">
                  <c:v>1508.64</c:v>
                </c:pt>
                <c:pt idx="492">
                  <c:v>1492.72</c:v>
                </c:pt>
                <c:pt idx="493">
                  <c:v>1546.8</c:v>
                </c:pt>
                <c:pt idx="494">
                  <c:v>1547.21</c:v>
                </c:pt>
                <c:pt idx="495">
                  <c:v>1550.85</c:v>
                </c:pt>
                <c:pt idx="496">
                  <c:v>1598.4</c:v>
                </c:pt>
                <c:pt idx="497">
                  <c:v>1610.78</c:v>
                </c:pt>
                <c:pt idx="498">
                  <c:v>1628.97</c:v>
                </c:pt>
                <c:pt idx="499">
                  <c:v>1680.59</c:v>
                </c:pt>
                <c:pt idx="500">
                  <c:v>1684.26</c:v>
                </c:pt>
                <c:pt idx="501">
                  <c:v>1711.4</c:v>
                </c:pt>
                <c:pt idx="502">
                  <c:v>1707.55</c:v>
                </c:pt>
                <c:pt idx="503">
                  <c:v>1690.31</c:v>
                </c:pt>
                <c:pt idx="504">
                  <c:v>1684.1</c:v>
                </c:pt>
                <c:pt idx="505">
                  <c:v>1677.57</c:v>
                </c:pt>
                <c:pt idx="506">
                  <c:v>1679.62</c:v>
                </c:pt>
                <c:pt idx="507">
                  <c:v>1640.46</c:v>
                </c:pt>
                <c:pt idx="508">
                  <c:v>1632.19</c:v>
                </c:pt>
                <c:pt idx="509">
                  <c:v>1622</c:v>
                </c:pt>
                <c:pt idx="510">
                  <c:v>1616.4</c:v>
                </c:pt>
                <c:pt idx="511">
                  <c:v>1583.08</c:v>
                </c:pt>
                <c:pt idx="512">
                  <c:v>1553.22</c:v>
                </c:pt>
                <c:pt idx="513">
                  <c:v>1515.14</c:v>
                </c:pt>
                <c:pt idx="514">
                  <c:v>1493.16</c:v>
                </c:pt>
                <c:pt idx="515">
                  <c:v>1517.41</c:v>
                </c:pt>
                <c:pt idx="516">
                  <c:v>1540.57</c:v>
                </c:pt>
                <c:pt idx="517">
                  <c:v>1589.88</c:v>
                </c:pt>
                <c:pt idx="518">
                  <c:v>1598.89</c:v>
                </c:pt>
                <c:pt idx="519">
                  <c:v>1625.39</c:v>
                </c:pt>
                <c:pt idx="520">
                  <c:v>1623.1</c:v>
                </c:pt>
                <c:pt idx="521">
                  <c:v>1632.39</c:v>
                </c:pt>
                <c:pt idx="522">
                  <c:v>1635.55</c:v>
                </c:pt>
                <c:pt idx="523">
                  <c:v>1615.88</c:v>
                </c:pt>
                <c:pt idx="524">
                  <c:v>1658.87</c:v>
                </c:pt>
                <c:pt idx="525">
                  <c:v>1667.37</c:v>
                </c:pt>
                <c:pt idx="526">
                  <c:v>1668.35</c:v>
                </c:pt>
                <c:pt idx="527">
                  <c:v>1670.43</c:v>
                </c:pt>
                <c:pt idx="528">
                  <c:v>1677.59</c:v>
                </c:pt>
                <c:pt idx="529">
                  <c:v>1648.75</c:v>
                </c:pt>
                <c:pt idx="530">
                  <c:v>1640.81</c:v>
                </c:pt>
                <c:pt idx="531">
                  <c:v>1655.23</c:v>
                </c:pt>
                <c:pt idx="532">
                  <c:v>1610.27</c:v>
                </c:pt>
                <c:pt idx="533">
                  <c:v>1657.87</c:v>
                </c:pt>
                <c:pt idx="534">
                  <c:v>1704.2</c:v>
                </c:pt>
                <c:pt idx="535">
                  <c:v>1680.18</c:v>
                </c:pt>
                <c:pt idx="536">
                  <c:v>1710.34</c:v>
                </c:pt>
                <c:pt idx="537">
                  <c:v>1709.55</c:v>
                </c:pt>
                <c:pt idx="538">
                  <c:v>1726.83</c:v>
                </c:pt>
                <c:pt idx="539">
                  <c:v>1741.81</c:v>
                </c:pt>
                <c:pt idx="540">
                  <c:v>1793.01</c:v>
                </c:pt>
                <c:pt idx="541">
                  <c:v>1792.41</c:v>
                </c:pt>
                <c:pt idx="542">
                  <c:v>1803.62</c:v>
                </c:pt>
                <c:pt idx="543">
                  <c:v>1807.51</c:v>
                </c:pt>
                <c:pt idx="544">
                  <c:v>1786.06</c:v>
                </c:pt>
                <c:pt idx="545">
                  <c:v>1764.2</c:v>
                </c:pt>
                <c:pt idx="546">
                  <c:v>1818.58</c:v>
                </c:pt>
                <c:pt idx="547">
                  <c:v>1824.22</c:v>
                </c:pt>
                <c:pt idx="548">
                  <c:v>1814.88</c:v>
                </c:pt>
                <c:pt idx="549">
                  <c:v>1820.26</c:v>
                </c:pt>
                <c:pt idx="550">
                  <c:v>1806.54</c:v>
                </c:pt>
                <c:pt idx="551">
                  <c:v>1789.23</c:v>
                </c:pt>
                <c:pt idx="552">
                  <c:v>1808.26</c:v>
                </c:pt>
                <c:pt idx="553">
                  <c:v>1791.34</c:v>
                </c:pt>
                <c:pt idx="554">
                  <c:v>1791.75</c:v>
                </c:pt>
                <c:pt idx="555">
                  <c:v>1810.48</c:v>
                </c:pt>
                <c:pt idx="556">
                  <c:v>1827.2</c:v>
                </c:pt>
                <c:pt idx="557">
                  <c:v>1820.34</c:v>
                </c:pt>
                <c:pt idx="558">
                  <c:v>1771.32</c:v>
                </c:pt>
                <c:pt idx="559">
                  <c:v>1758.29</c:v>
                </c:pt>
                <c:pt idx="560">
                  <c:v>1744.69</c:v>
                </c:pt>
                <c:pt idx="561">
                  <c:v>1736.71</c:v>
                </c:pt>
                <c:pt idx="562">
                  <c:v>1731.87</c:v>
                </c:pt>
                <c:pt idx="563">
                  <c:v>1717.1</c:v>
                </c:pt>
                <c:pt idx="564">
                  <c:v>1695.55</c:v>
                </c:pt>
                <c:pt idx="565">
                  <c:v>1654.25</c:v>
                </c:pt>
                <c:pt idx="566">
                  <c:v>1624.61</c:v>
                </c:pt>
                <c:pt idx="567">
                  <c:v>1658.18</c:v>
                </c:pt>
                <c:pt idx="568">
                  <c:v>1710.54</c:v>
                </c:pt>
                <c:pt idx="569">
                  <c:v>1712.19</c:v>
                </c:pt>
                <c:pt idx="570">
                  <c:v>1683.44</c:v>
                </c:pt>
                <c:pt idx="571">
                  <c:v>1689.63</c:v>
                </c:pt>
                <c:pt idx="572">
                  <c:v>1685.8</c:v>
                </c:pt>
                <c:pt idx="573">
                  <c:v>1639.48</c:v>
                </c:pt>
                <c:pt idx="574">
                  <c:v>1627.6</c:v>
                </c:pt>
                <c:pt idx="575">
                  <c:v>1673.28</c:v>
                </c:pt>
                <c:pt idx="576">
                  <c:v>1681.15</c:v>
                </c:pt>
                <c:pt idx="577">
                  <c:v>1676.03</c:v>
                </c:pt>
                <c:pt idx="578">
                  <c:v>1667.79</c:v>
                </c:pt>
                <c:pt idx="579">
                  <c:v>1684.8</c:v>
                </c:pt>
                <c:pt idx="580">
                  <c:v>1688.59</c:v>
                </c:pt>
                <c:pt idx="581">
                  <c:v>1653.21</c:v>
                </c:pt>
                <c:pt idx="582">
                  <c:v>1598.17</c:v>
                </c:pt>
                <c:pt idx="583">
                  <c:v>1583.97</c:v>
                </c:pt>
                <c:pt idx="584">
                  <c:v>1608.31</c:v>
                </c:pt>
                <c:pt idx="585">
                  <c:v>1554.47</c:v>
                </c:pt>
                <c:pt idx="586">
                  <c:v>1514.33</c:v>
                </c:pt>
                <c:pt idx="587">
                  <c:v>1497.54</c:v>
                </c:pt>
                <c:pt idx="588">
                  <c:v>1563.44</c:v>
                </c:pt>
                <c:pt idx="589">
                  <c:v>1577.41</c:v>
                </c:pt>
                <c:pt idx="590">
                  <c:v>1600.37</c:v>
                </c:pt>
                <c:pt idx="591">
                  <c:v>1624.17</c:v>
                </c:pt>
                <c:pt idx="592">
                  <c:v>1645.18</c:v>
                </c:pt>
                <c:pt idx="593">
                  <c:v>1651.65</c:v>
                </c:pt>
                <c:pt idx="594">
                  <c:v>1679.25</c:v>
                </c:pt>
                <c:pt idx="595">
                  <c:v>1666.51</c:v>
                </c:pt>
                <c:pt idx="596">
                  <c:v>1693.34</c:v>
                </c:pt>
                <c:pt idx="597">
                  <c:v>1737.01</c:v>
                </c:pt>
                <c:pt idx="598">
                  <c:v>1741.8</c:v>
                </c:pt>
                <c:pt idx="599">
                  <c:v>1763.52</c:v>
                </c:pt>
                <c:pt idx="600">
                  <c:v>1804.83</c:v>
                </c:pt>
                <c:pt idx="601">
                  <c:v>1810.8</c:v>
                </c:pt>
                <c:pt idx="602">
                  <c:v>1842.95</c:v>
                </c:pt>
                <c:pt idx="603">
                  <c:v>1831.03</c:v>
                </c:pt>
                <c:pt idx="604">
                  <c:v>1825.07</c:v>
                </c:pt>
                <c:pt idx="605">
                  <c:v>1785.81</c:v>
                </c:pt>
                <c:pt idx="606">
                  <c:v>1770.21</c:v>
                </c:pt>
                <c:pt idx="607">
                  <c:v>1768.11</c:v>
                </c:pt>
                <c:pt idx="608">
                  <c:v>1787.93</c:v>
                </c:pt>
                <c:pt idx="609">
                  <c:v>1807.2</c:v>
                </c:pt>
                <c:pt idx="610">
                  <c:v>1826.51</c:v>
                </c:pt>
                <c:pt idx="611">
                  <c:v>1793.2</c:v>
                </c:pt>
                <c:pt idx="612">
                  <c:v>1744.39</c:v>
                </c:pt>
                <c:pt idx="613">
                  <c:v>1743.9</c:v>
                </c:pt>
                <c:pt idx="614">
                  <c:v>1733.2</c:v>
                </c:pt>
                <c:pt idx="615">
                  <c:v>1693.54</c:v>
                </c:pt>
                <c:pt idx="616">
                  <c:v>1691.76</c:v>
                </c:pt>
                <c:pt idx="617">
                  <c:v>1732.76</c:v>
                </c:pt>
                <c:pt idx="618">
                  <c:v>1754.56</c:v>
                </c:pt>
                <c:pt idx="619">
                  <c:v>1768.2</c:v>
                </c:pt>
                <c:pt idx="620">
                  <c:v>1750.91</c:v>
                </c:pt>
                <c:pt idx="621">
                  <c:v>1750.03</c:v>
                </c:pt>
                <c:pt idx="622">
                  <c:v>1700.69</c:v>
                </c:pt>
                <c:pt idx="623">
                  <c:v>1702.09</c:v>
                </c:pt>
                <c:pt idx="624">
                  <c:v>1663.75</c:v>
                </c:pt>
                <c:pt idx="625">
                  <c:v>1646.84</c:v>
                </c:pt>
                <c:pt idx="626">
                  <c:v>1673.93</c:v>
                </c:pt>
                <c:pt idx="627">
                  <c:v>1695.57</c:v>
                </c:pt>
                <c:pt idx="628">
                  <c:v>1682.41</c:v>
                </c:pt>
                <c:pt idx="629">
                  <c:v>1690.83</c:v>
                </c:pt>
                <c:pt idx="630">
                  <c:v>1655.7</c:v>
                </c:pt>
                <c:pt idx="631">
                  <c:v>1652</c:v>
                </c:pt>
                <c:pt idx="632">
                  <c:v>1662.56</c:v>
                </c:pt>
                <c:pt idx="633">
                  <c:v>1667.78</c:v>
                </c:pt>
                <c:pt idx="634">
                  <c:v>1705.23</c:v>
                </c:pt>
                <c:pt idx="635">
                  <c:v>1731.38</c:v>
                </c:pt>
                <c:pt idx="636">
                  <c:v>1733.73</c:v>
                </c:pt>
                <c:pt idx="637">
                  <c:v>1730.21</c:v>
                </c:pt>
                <c:pt idx="638">
                  <c:v>1729.64</c:v>
                </c:pt>
                <c:pt idx="639">
                  <c:v>1697.94</c:v>
                </c:pt>
                <c:pt idx="640">
                  <c:v>1689.42</c:v>
                </c:pt>
                <c:pt idx="641">
                  <c:v>1677.55</c:v>
                </c:pt>
                <c:pt idx="642">
                  <c:v>1636.78</c:v>
                </c:pt>
                <c:pt idx="643">
                  <c:v>1603.19</c:v>
                </c:pt>
                <c:pt idx="644">
                  <c:v>1555.55</c:v>
                </c:pt>
                <c:pt idx="645">
                  <c:v>1492.79</c:v>
                </c:pt>
                <c:pt idx="646">
                  <c:v>1519.85</c:v>
                </c:pt>
                <c:pt idx="647">
                  <c:v>1554.1</c:v>
                </c:pt>
                <c:pt idx="648">
                  <c:v>1599.24</c:v>
                </c:pt>
                <c:pt idx="649">
                  <c:v>1605.47</c:v>
                </c:pt>
                <c:pt idx="650">
                  <c:v>1577.03</c:v>
                </c:pt>
                <c:pt idx="651">
                  <c:v>1598.26</c:v>
                </c:pt>
                <c:pt idx="652">
                  <c:v>1602.41</c:v>
                </c:pt>
                <c:pt idx="653">
                  <c:v>1613.46</c:v>
                </c:pt>
                <c:pt idx="654">
                  <c:v>1608.6</c:v>
                </c:pt>
                <c:pt idx="655">
                  <c:v>1607.17</c:v>
                </c:pt>
                <c:pt idx="656">
                  <c:v>1630.93</c:v>
                </c:pt>
                <c:pt idx="657">
                  <c:v>1630.47</c:v>
                </c:pt>
                <c:pt idx="658">
                  <c:v>1636.54</c:v>
                </c:pt>
                <c:pt idx="659">
                  <c:v>1623.61</c:v>
                </c:pt>
                <c:pt idx="660">
                  <c:v>1610.74</c:v>
                </c:pt>
                <c:pt idx="661">
                  <c:v>1613.95</c:v>
                </c:pt>
                <c:pt idx="662">
                  <c:v>1615.1</c:v>
                </c:pt>
                <c:pt idx="663">
                  <c:v>1620.4</c:v>
                </c:pt>
                <c:pt idx="664">
                  <c:v>1653.81</c:v>
                </c:pt>
                <c:pt idx="665">
                  <c:v>1650.79</c:v>
                </c:pt>
                <c:pt idx="666">
                  <c:v>1617.18</c:v>
                </c:pt>
                <c:pt idx="667">
                  <c:v>1615.47</c:v>
                </c:pt>
                <c:pt idx="668">
                  <c:v>1611.35</c:v>
                </c:pt>
                <c:pt idx="669">
                  <c:v>1609.92</c:v>
                </c:pt>
                <c:pt idx="670">
                  <c:v>1603.15</c:v>
                </c:pt>
                <c:pt idx="671">
                  <c:v>1569.25</c:v>
                </c:pt>
                <c:pt idx="672">
                  <c:v>1594.25</c:v>
                </c:pt>
                <c:pt idx="673">
                  <c:v>1561.86</c:v>
                </c:pt>
                <c:pt idx="674">
                  <c:v>1616.39</c:v>
                </c:pt>
                <c:pt idx="675">
                  <c:v>1610.75</c:v>
                </c:pt>
                <c:pt idx="676">
                  <c:v>1573.71</c:v>
                </c:pt>
                <c:pt idx="677">
                  <c:v>1597.61</c:v>
                </c:pt>
                <c:pt idx="678">
                  <c:v>1569.21</c:v>
                </c:pt>
                <c:pt idx="679">
                  <c:v>1571.14</c:v>
                </c:pt>
                <c:pt idx="680">
                  <c:v>1528.14</c:v>
                </c:pt>
                <c:pt idx="681">
                  <c:v>1532.95</c:v>
                </c:pt>
                <c:pt idx="682">
                  <c:v>1502.09</c:v>
                </c:pt>
                <c:pt idx="683">
                  <c:v>1522.18</c:v>
                </c:pt>
                <c:pt idx="684">
                  <c:v>1515.04</c:v>
                </c:pt>
                <c:pt idx="685">
                  <c:v>1490.99</c:v>
                </c:pt>
                <c:pt idx="686">
                  <c:v>1455.85</c:v>
                </c:pt>
                <c:pt idx="687">
                  <c:v>1468.49</c:v>
                </c:pt>
                <c:pt idx="688">
                  <c:v>1487.05</c:v>
                </c:pt>
                <c:pt idx="689">
                  <c:v>1458.35</c:v>
                </c:pt>
                <c:pt idx="690">
                  <c:v>1439.38</c:v>
                </c:pt>
                <c:pt idx="691">
                  <c:v>1354.91</c:v>
                </c:pt>
                <c:pt idx="692">
                  <c:v>1291.5</c:v>
                </c:pt>
                <c:pt idx="693">
                  <c:v>1287.57</c:v>
                </c:pt>
                <c:pt idx="694">
                  <c:v>1396.15</c:v>
                </c:pt>
                <c:pt idx="695">
                  <c:v>1403.22</c:v>
                </c:pt>
                <c:pt idx="696">
                  <c:v>1456.7</c:v>
                </c:pt>
                <c:pt idx="697">
                  <c:v>1451.57</c:v>
                </c:pt>
                <c:pt idx="698">
                  <c:v>1441.56</c:v>
                </c:pt>
                <c:pt idx="699">
                  <c:v>1424.17</c:v>
                </c:pt>
                <c:pt idx="700">
                  <c:v>1387.47</c:v>
                </c:pt>
                <c:pt idx="701">
                  <c:v>1379.04</c:v>
                </c:pt>
                <c:pt idx="702">
                  <c:v>1340.59</c:v>
                </c:pt>
                <c:pt idx="703">
                  <c:v>1329.04</c:v>
                </c:pt>
                <c:pt idx="704">
                  <c:v>1360.91</c:v>
                </c:pt>
                <c:pt idx="705">
                  <c:v>1359.85</c:v>
                </c:pt>
                <c:pt idx="706">
                  <c:v>1381.04</c:v>
                </c:pt>
                <c:pt idx="707">
                  <c:v>1404.33</c:v>
                </c:pt>
                <c:pt idx="708">
                  <c:v>1366.94</c:v>
                </c:pt>
                <c:pt idx="709">
                  <c:v>1337.27</c:v>
                </c:pt>
                <c:pt idx="710">
                  <c:v>1328.39</c:v>
                </c:pt>
                <c:pt idx="711">
                  <c:v>1309.8499999999999</c:v>
                </c:pt>
                <c:pt idx="712">
                  <c:v>1325.88</c:v>
                </c:pt>
                <c:pt idx="713">
                  <c:v>1333.66</c:v>
                </c:pt>
                <c:pt idx="714">
                  <c:v>1317.79</c:v>
                </c:pt>
                <c:pt idx="715">
                  <c:v>1349.26</c:v>
                </c:pt>
                <c:pt idx="716">
                  <c:v>1403.79</c:v>
                </c:pt>
                <c:pt idx="717">
                  <c:v>1404.74</c:v>
                </c:pt>
                <c:pt idx="718">
                  <c:v>1441.77</c:v>
                </c:pt>
                <c:pt idx="719">
                  <c:v>1441.82</c:v>
                </c:pt>
                <c:pt idx="720">
                  <c:v>1398.24</c:v>
                </c:pt>
                <c:pt idx="721">
                  <c:v>1416.62</c:v>
                </c:pt>
                <c:pt idx="722">
                  <c:v>1373.35</c:v>
                </c:pt>
                <c:pt idx="723">
                  <c:v>1420.57</c:v>
                </c:pt>
                <c:pt idx="724">
                  <c:v>1427.18</c:v>
                </c:pt>
                <c:pt idx="725">
                  <c:v>1469.01</c:v>
                </c:pt>
                <c:pt idx="726">
                  <c:v>1477.17</c:v>
                </c:pt>
                <c:pt idx="727">
                  <c:v>1471.28</c:v>
                </c:pt>
                <c:pt idx="728">
                  <c:v>1518.02</c:v>
                </c:pt>
                <c:pt idx="729">
                  <c:v>1526.45</c:v>
                </c:pt>
                <c:pt idx="730">
                  <c:v>1382.76</c:v>
                </c:pt>
                <c:pt idx="731">
                  <c:v>1364.85</c:v>
                </c:pt>
                <c:pt idx="732">
                  <c:v>1268.5999999999999</c:v>
                </c:pt>
                <c:pt idx="733">
                  <c:v>1266.95</c:v>
                </c:pt>
                <c:pt idx="734">
                  <c:v>1286.1400000000001</c:v>
                </c:pt>
                <c:pt idx="735">
                  <c:v>1290.92</c:v>
                </c:pt>
                <c:pt idx="736">
                  <c:v>1325.01</c:v>
                </c:pt>
                <c:pt idx="737">
                  <c:v>1332.63</c:v>
                </c:pt>
                <c:pt idx="738">
                  <c:v>1313.62</c:v>
                </c:pt>
                <c:pt idx="739">
                  <c:v>1314.29</c:v>
                </c:pt>
                <c:pt idx="740">
                  <c:v>1300.01</c:v>
                </c:pt>
                <c:pt idx="741">
                  <c:v>1251.45</c:v>
                </c:pt>
                <c:pt idx="742">
                  <c:v>1260.43</c:v>
                </c:pt>
                <c:pt idx="743">
                  <c:v>1282.8900000000001</c:v>
                </c:pt>
                <c:pt idx="744">
                  <c:v>1311.86</c:v>
                </c:pt>
                <c:pt idx="745">
                  <c:v>1252.03</c:v>
                </c:pt>
                <c:pt idx="746">
                  <c:v>1250.8800000000001</c:v>
                </c:pt>
                <c:pt idx="747">
                  <c:v>1235.06</c:v>
                </c:pt>
                <c:pt idx="748">
                  <c:v>1265.8900000000001</c:v>
                </c:pt>
                <c:pt idx="749">
                  <c:v>1308</c:v>
                </c:pt>
                <c:pt idx="750">
                  <c:v>1330.19</c:v>
                </c:pt>
                <c:pt idx="751">
                  <c:v>1306.98</c:v>
                </c:pt>
                <c:pt idx="752">
                  <c:v>1316.51</c:v>
                </c:pt>
                <c:pt idx="753">
                  <c:v>1306.72</c:v>
                </c:pt>
                <c:pt idx="754">
                  <c:v>1349.57</c:v>
                </c:pt>
                <c:pt idx="755">
                  <c:v>1352.97</c:v>
                </c:pt>
                <c:pt idx="756">
                  <c:v>1318.4</c:v>
                </c:pt>
                <c:pt idx="757">
                  <c:v>1325.58</c:v>
                </c:pt>
                <c:pt idx="758">
                  <c:v>1380.63</c:v>
                </c:pt>
                <c:pt idx="759">
                  <c:v>1377.41</c:v>
                </c:pt>
                <c:pt idx="760">
                  <c:v>1370.72</c:v>
                </c:pt>
                <c:pt idx="761">
                  <c:v>1310.77</c:v>
                </c:pt>
                <c:pt idx="762">
                  <c:v>1322.63</c:v>
                </c:pt>
                <c:pt idx="763">
                  <c:v>1308.06</c:v>
                </c:pt>
                <c:pt idx="764">
                  <c:v>1365.34</c:v>
                </c:pt>
                <c:pt idx="765">
                  <c:v>1461.36</c:v>
                </c:pt>
                <c:pt idx="766">
                  <c:v>1456.42</c:v>
                </c:pt>
                <c:pt idx="767">
                  <c:v>1442.71</c:v>
                </c:pt>
                <c:pt idx="768">
                  <c:v>1446.72</c:v>
                </c:pt>
                <c:pt idx="769">
                  <c:v>1415.88</c:v>
                </c:pt>
                <c:pt idx="770">
                  <c:v>1491.78</c:v>
                </c:pt>
                <c:pt idx="771">
                  <c:v>1446.54</c:v>
                </c:pt>
                <c:pt idx="772">
                  <c:v>1503.47</c:v>
                </c:pt>
                <c:pt idx="773">
                  <c:v>1551.77</c:v>
                </c:pt>
                <c:pt idx="774">
                  <c:v>1531.15</c:v>
                </c:pt>
                <c:pt idx="775">
                  <c:v>1523.83</c:v>
                </c:pt>
                <c:pt idx="776">
                  <c:v>1528.7</c:v>
                </c:pt>
                <c:pt idx="777">
                  <c:v>1525.16</c:v>
                </c:pt>
                <c:pt idx="778">
                  <c:v>1512.53</c:v>
                </c:pt>
                <c:pt idx="779">
                  <c:v>1597.99</c:v>
                </c:pt>
                <c:pt idx="780">
                  <c:v>1590.2</c:v>
                </c:pt>
                <c:pt idx="781">
                  <c:v>1555.65</c:v>
                </c:pt>
                <c:pt idx="782">
                  <c:v>1522.43</c:v>
                </c:pt>
                <c:pt idx="783">
                  <c:v>1522.52</c:v>
                </c:pt>
                <c:pt idx="784">
                  <c:v>1495.31</c:v>
                </c:pt>
                <c:pt idx="785">
                  <c:v>1485.57</c:v>
                </c:pt>
                <c:pt idx="786">
                  <c:v>1487.53</c:v>
                </c:pt>
                <c:pt idx="787">
                  <c:v>1481.58</c:v>
                </c:pt>
                <c:pt idx="788">
                  <c:v>1451</c:v>
                </c:pt>
                <c:pt idx="789">
                  <c:v>1449.65</c:v>
                </c:pt>
                <c:pt idx="790">
                  <c:v>1424.67</c:v>
                </c:pt>
                <c:pt idx="791">
                  <c:v>1421.55</c:v>
                </c:pt>
                <c:pt idx="792">
                  <c:v>1397.4</c:v>
                </c:pt>
                <c:pt idx="793">
                  <c:v>1393.72</c:v>
                </c:pt>
                <c:pt idx="794">
                  <c:v>1413.19</c:v>
                </c:pt>
                <c:pt idx="795">
                  <c:v>1372.23</c:v>
                </c:pt>
                <c:pt idx="796">
                  <c:v>1356.73</c:v>
                </c:pt>
                <c:pt idx="797">
                  <c:v>1361.13</c:v>
                </c:pt>
                <c:pt idx="798">
                  <c:v>1393.39</c:v>
                </c:pt>
                <c:pt idx="799">
                  <c:v>1447.52</c:v>
                </c:pt>
                <c:pt idx="800">
                  <c:v>1415.61</c:v>
                </c:pt>
                <c:pt idx="801">
                  <c:v>1423.06</c:v>
                </c:pt>
                <c:pt idx="802">
                  <c:v>1420.94</c:v>
                </c:pt>
                <c:pt idx="803">
                  <c:v>1427.38</c:v>
                </c:pt>
                <c:pt idx="804">
                  <c:v>1406.23</c:v>
                </c:pt>
                <c:pt idx="805">
                  <c:v>1424.09</c:v>
                </c:pt>
                <c:pt idx="806">
                  <c:v>1413.89</c:v>
                </c:pt>
                <c:pt idx="807">
                  <c:v>1410.52</c:v>
                </c:pt>
                <c:pt idx="808">
                  <c:v>1418.02</c:v>
                </c:pt>
                <c:pt idx="809">
                  <c:v>1415.37</c:v>
                </c:pt>
                <c:pt idx="810">
                  <c:v>1385.79</c:v>
                </c:pt>
                <c:pt idx="811">
                  <c:v>1409.42</c:v>
                </c:pt>
                <c:pt idx="812">
                  <c:v>1376.76</c:v>
                </c:pt>
                <c:pt idx="813">
                  <c:v>1369.64</c:v>
                </c:pt>
                <c:pt idx="814">
                  <c:v>1335.41</c:v>
                </c:pt>
                <c:pt idx="815">
                  <c:v>1335.66</c:v>
                </c:pt>
                <c:pt idx="816">
                  <c:v>1348.11</c:v>
                </c:pt>
                <c:pt idx="817">
                  <c:v>1386.86</c:v>
                </c:pt>
                <c:pt idx="818">
                  <c:v>1416.26</c:v>
                </c:pt>
                <c:pt idx="819">
                  <c:v>1425.92</c:v>
                </c:pt>
                <c:pt idx="820">
                  <c:v>1425.88</c:v>
                </c:pt>
                <c:pt idx="821">
                  <c:v>1485.06</c:v>
                </c:pt>
                <c:pt idx="822">
                  <c:v>1511.32</c:v>
                </c:pt>
                <c:pt idx="823">
                  <c:v>1465.3</c:v>
                </c:pt>
                <c:pt idx="824">
                  <c:v>1500.69</c:v>
                </c:pt>
                <c:pt idx="825">
                  <c:v>1513.15</c:v>
                </c:pt>
                <c:pt idx="826">
                  <c:v>1508.91</c:v>
                </c:pt>
                <c:pt idx="827">
                  <c:v>1490.2</c:v>
                </c:pt>
                <c:pt idx="828">
                  <c:v>1509.53</c:v>
                </c:pt>
                <c:pt idx="829">
                  <c:v>1513.53</c:v>
                </c:pt>
                <c:pt idx="830">
                  <c:v>1533.13</c:v>
                </c:pt>
                <c:pt idx="831">
                  <c:v>1485.73</c:v>
                </c:pt>
                <c:pt idx="832">
                  <c:v>1489.59</c:v>
                </c:pt>
                <c:pt idx="833">
                  <c:v>1512.47</c:v>
                </c:pt>
                <c:pt idx="834">
                  <c:v>1515.74</c:v>
                </c:pt>
                <c:pt idx="835">
                  <c:v>1517.52</c:v>
                </c:pt>
                <c:pt idx="836">
                  <c:v>1532.72</c:v>
                </c:pt>
                <c:pt idx="837">
                  <c:v>1491.65</c:v>
                </c:pt>
                <c:pt idx="838">
                  <c:v>1513.97</c:v>
                </c:pt>
                <c:pt idx="839">
                  <c:v>1542.65</c:v>
                </c:pt>
                <c:pt idx="840">
                  <c:v>1528.48</c:v>
                </c:pt>
                <c:pt idx="841">
                  <c:v>1508.45</c:v>
                </c:pt>
                <c:pt idx="842">
                  <c:v>1491.29</c:v>
                </c:pt>
                <c:pt idx="843">
                  <c:v>1525.94</c:v>
                </c:pt>
                <c:pt idx="844">
                  <c:v>1512.65</c:v>
                </c:pt>
                <c:pt idx="845">
                  <c:v>1480.21</c:v>
                </c:pt>
                <c:pt idx="846">
                  <c:v>1455.74</c:v>
                </c:pt>
                <c:pt idx="847">
                  <c:v>1465.57</c:v>
                </c:pt>
                <c:pt idx="848">
                  <c:v>1457.47</c:v>
                </c:pt>
                <c:pt idx="849">
                  <c:v>1536.26</c:v>
                </c:pt>
                <c:pt idx="850">
                  <c:v>1488.49</c:v>
                </c:pt>
                <c:pt idx="851">
                  <c:v>1438.47</c:v>
                </c:pt>
                <c:pt idx="852">
                  <c:v>1382.59</c:v>
                </c:pt>
                <c:pt idx="853">
                  <c:v>1347.48</c:v>
                </c:pt>
                <c:pt idx="854">
                  <c:v>1333.4</c:v>
                </c:pt>
                <c:pt idx="855">
                  <c:v>1338.55</c:v>
                </c:pt>
                <c:pt idx="856">
                  <c:v>1429.92</c:v>
                </c:pt>
                <c:pt idx="857">
                  <c:v>1498.68</c:v>
                </c:pt>
                <c:pt idx="858">
                  <c:v>1484.63</c:v>
                </c:pt>
                <c:pt idx="859">
                  <c:v>1475.09</c:v>
                </c:pt>
                <c:pt idx="860">
                  <c:v>1502.38</c:v>
                </c:pt>
                <c:pt idx="861">
                  <c:v>1322.97</c:v>
                </c:pt>
                <c:pt idx="862">
                  <c:v>1415.41</c:v>
                </c:pt>
                <c:pt idx="863">
                  <c:v>1382.83</c:v>
                </c:pt>
                <c:pt idx="864">
                  <c:v>1391.93</c:v>
                </c:pt>
                <c:pt idx="865">
                  <c:v>1417.2</c:v>
                </c:pt>
                <c:pt idx="866">
                  <c:v>1426.77</c:v>
                </c:pt>
                <c:pt idx="867">
                  <c:v>1439.16</c:v>
                </c:pt>
                <c:pt idx="868">
                  <c:v>1430.84</c:v>
                </c:pt>
                <c:pt idx="869">
                  <c:v>1435.23</c:v>
                </c:pt>
                <c:pt idx="870">
                  <c:v>1405.43</c:v>
                </c:pt>
                <c:pt idx="871">
                  <c:v>1427.71</c:v>
                </c:pt>
                <c:pt idx="872">
                  <c:v>1416.44</c:v>
                </c:pt>
                <c:pt idx="873">
                  <c:v>1414.56</c:v>
                </c:pt>
                <c:pt idx="874">
                  <c:v>1391.48</c:v>
                </c:pt>
                <c:pt idx="875">
                  <c:v>1352.28</c:v>
                </c:pt>
                <c:pt idx="876">
                  <c:v>1235.3800000000001</c:v>
                </c:pt>
                <c:pt idx="877">
                  <c:v>1348.15</c:v>
                </c:pt>
                <c:pt idx="878">
                  <c:v>1339.83</c:v>
                </c:pt>
                <c:pt idx="879">
                  <c:v>1352.4</c:v>
                </c:pt>
                <c:pt idx="880">
                  <c:v>1360.28</c:v>
                </c:pt>
                <c:pt idx="881">
                  <c:v>1343.13</c:v>
                </c:pt>
                <c:pt idx="882">
                  <c:v>1356.63</c:v>
                </c:pt>
                <c:pt idx="883">
                  <c:v>1368.8</c:v>
                </c:pt>
                <c:pt idx="884">
                  <c:v>1398.09</c:v>
                </c:pt>
                <c:pt idx="885">
                  <c:v>1397.24</c:v>
                </c:pt>
                <c:pt idx="886">
                  <c:v>1404.58</c:v>
                </c:pt>
                <c:pt idx="887">
                  <c:v>1405.42</c:v>
                </c:pt>
                <c:pt idx="888">
                  <c:v>1403.75</c:v>
                </c:pt>
                <c:pt idx="889">
                  <c:v>1411.56</c:v>
                </c:pt>
                <c:pt idx="890">
                  <c:v>1400.33</c:v>
                </c:pt>
                <c:pt idx="891">
                  <c:v>1414.5</c:v>
                </c:pt>
                <c:pt idx="892">
                  <c:v>1430.18</c:v>
                </c:pt>
                <c:pt idx="893">
                  <c:v>1433.44</c:v>
                </c:pt>
                <c:pt idx="894">
                  <c:v>1436.82</c:v>
                </c:pt>
                <c:pt idx="895">
                  <c:v>1425.3</c:v>
                </c:pt>
                <c:pt idx="896">
                  <c:v>1434</c:v>
                </c:pt>
                <c:pt idx="897">
                  <c:v>1412.82</c:v>
                </c:pt>
                <c:pt idx="898">
                  <c:v>1403.68</c:v>
                </c:pt>
                <c:pt idx="899">
                  <c:v>1408.37</c:v>
                </c:pt>
                <c:pt idx="900">
                  <c:v>1417.79</c:v>
                </c:pt>
                <c:pt idx="901">
                  <c:v>1397.87</c:v>
                </c:pt>
                <c:pt idx="902">
                  <c:v>1391.41</c:v>
                </c:pt>
                <c:pt idx="903">
                  <c:v>1412.23</c:v>
                </c:pt>
                <c:pt idx="904">
                  <c:v>1404.87</c:v>
                </c:pt>
                <c:pt idx="905">
                  <c:v>1404.73</c:v>
                </c:pt>
                <c:pt idx="906">
                  <c:v>1429.36</c:v>
                </c:pt>
                <c:pt idx="907">
                  <c:v>1428.18</c:v>
                </c:pt>
                <c:pt idx="908">
                  <c:v>1428.76</c:v>
                </c:pt>
                <c:pt idx="909">
                  <c:v>1429.68</c:v>
                </c:pt>
                <c:pt idx="910">
                  <c:v>1425.33</c:v>
                </c:pt>
                <c:pt idx="911">
                  <c:v>1436.78</c:v>
                </c:pt>
                <c:pt idx="912">
                  <c:v>1438.1</c:v>
                </c:pt>
                <c:pt idx="913">
                  <c:v>1438.73</c:v>
                </c:pt>
                <c:pt idx="914">
                  <c:v>1452.9</c:v>
                </c:pt>
                <c:pt idx="915">
                  <c:v>1426.59</c:v>
                </c:pt>
                <c:pt idx="916">
                  <c:v>1419.02</c:v>
                </c:pt>
                <c:pt idx="917">
                  <c:v>1431.39</c:v>
                </c:pt>
                <c:pt idx="918">
                  <c:v>1438.28</c:v>
                </c:pt>
                <c:pt idx="919">
                  <c:v>1444.41</c:v>
                </c:pt>
                <c:pt idx="920">
                  <c:v>1449.06</c:v>
                </c:pt>
                <c:pt idx="921">
                  <c:v>1460.2</c:v>
                </c:pt>
                <c:pt idx="922">
                  <c:v>1481.23</c:v>
                </c:pt>
                <c:pt idx="923">
                  <c:v>1460.14</c:v>
                </c:pt>
                <c:pt idx="924">
                  <c:v>1431.4</c:v>
                </c:pt>
                <c:pt idx="925">
                  <c:v>1450.13</c:v>
                </c:pt>
                <c:pt idx="926">
                  <c:v>1432.01</c:v>
                </c:pt>
                <c:pt idx="927">
                  <c:v>1440.48</c:v>
                </c:pt>
                <c:pt idx="928">
                  <c:v>1416.45</c:v>
                </c:pt>
                <c:pt idx="929">
                  <c:v>1403.33</c:v>
                </c:pt>
                <c:pt idx="930">
                  <c:v>1407.54</c:v>
                </c:pt>
                <c:pt idx="931">
                  <c:v>1399.77</c:v>
                </c:pt>
                <c:pt idx="932">
                  <c:v>1401.42</c:v>
                </c:pt>
                <c:pt idx="933">
                  <c:v>1395.54</c:v>
                </c:pt>
                <c:pt idx="934">
                  <c:v>1379.26</c:v>
                </c:pt>
                <c:pt idx="935">
                  <c:v>1351.45</c:v>
                </c:pt>
                <c:pt idx="936">
                  <c:v>1367.19</c:v>
                </c:pt>
                <c:pt idx="937">
                  <c:v>1403.71</c:v>
                </c:pt>
                <c:pt idx="938">
                  <c:v>1409.74</c:v>
                </c:pt>
                <c:pt idx="939">
                  <c:v>1381.43</c:v>
                </c:pt>
                <c:pt idx="940">
                  <c:v>1351.72</c:v>
                </c:pt>
                <c:pt idx="941">
                  <c:v>1346.96</c:v>
                </c:pt>
                <c:pt idx="942">
                  <c:v>1345.05</c:v>
                </c:pt>
                <c:pt idx="943">
                  <c:v>1357.62</c:v>
                </c:pt>
                <c:pt idx="944">
                  <c:v>1370.68</c:v>
                </c:pt>
                <c:pt idx="945">
                  <c:v>1335.53</c:v>
                </c:pt>
                <c:pt idx="946">
                  <c:v>1358.6</c:v>
                </c:pt>
                <c:pt idx="947">
                  <c:v>1344.96</c:v>
                </c:pt>
                <c:pt idx="948">
                  <c:v>1335.82</c:v>
                </c:pt>
                <c:pt idx="949">
                  <c:v>1319.34</c:v>
                </c:pt>
                <c:pt idx="950">
                  <c:v>1315.48</c:v>
                </c:pt>
                <c:pt idx="951">
                  <c:v>1259.1500000000001</c:v>
                </c:pt>
                <c:pt idx="952">
                  <c:v>1222.68</c:v>
                </c:pt>
                <c:pt idx="953">
                  <c:v>1250.51</c:v>
                </c:pt>
                <c:pt idx="954">
                  <c:v>1218.32</c:v>
                </c:pt>
                <c:pt idx="955">
                  <c:v>1209.77</c:v>
                </c:pt>
                <c:pt idx="956">
                  <c:v>1188.26</c:v>
                </c:pt>
                <c:pt idx="957">
                  <c:v>1228.4000000000001</c:v>
                </c:pt>
                <c:pt idx="958">
                  <c:v>1241.94</c:v>
                </c:pt>
                <c:pt idx="959">
                  <c:v>1248.75</c:v>
                </c:pt>
                <c:pt idx="960">
                  <c:v>1249.26</c:v>
                </c:pt>
                <c:pt idx="961">
                  <c:v>1241.01</c:v>
                </c:pt>
                <c:pt idx="962">
                  <c:v>1243.55</c:v>
                </c:pt>
                <c:pt idx="963">
                  <c:v>1242.73</c:v>
                </c:pt>
                <c:pt idx="964">
                  <c:v>1250.78</c:v>
                </c:pt>
                <c:pt idx="965">
                  <c:v>1241.83</c:v>
                </c:pt>
                <c:pt idx="966">
                  <c:v>1274.6099999999999</c:v>
                </c:pt>
                <c:pt idx="967">
                  <c:v>1276.48</c:v>
                </c:pt>
                <c:pt idx="968">
                  <c:v>1277.2</c:v>
                </c:pt>
                <c:pt idx="969">
                  <c:v>1232.21</c:v>
                </c:pt>
                <c:pt idx="970">
                  <c:v>1230.69</c:v>
                </c:pt>
                <c:pt idx="971">
                  <c:v>1220.08</c:v>
                </c:pt>
                <c:pt idx="972">
                  <c:v>1230.02</c:v>
                </c:pt>
                <c:pt idx="973">
                  <c:v>1211.44</c:v>
                </c:pt>
                <c:pt idx="974">
                  <c:v>1188.58</c:v>
                </c:pt>
                <c:pt idx="975">
                  <c:v>1177.8</c:v>
                </c:pt>
                <c:pt idx="976">
                  <c:v>1171.1500000000001</c:v>
                </c:pt>
                <c:pt idx="977">
                  <c:v>1202.5</c:v>
                </c:pt>
                <c:pt idx="978">
                  <c:v>1156.3399999999999</c:v>
                </c:pt>
                <c:pt idx="979">
                  <c:v>1155.18</c:v>
                </c:pt>
                <c:pt idx="980">
                  <c:v>1157</c:v>
                </c:pt>
                <c:pt idx="981">
                  <c:v>1159.19</c:v>
                </c:pt>
                <c:pt idx="982">
                  <c:v>1175.81</c:v>
                </c:pt>
                <c:pt idx="983">
                  <c:v>1180.3</c:v>
                </c:pt>
                <c:pt idx="984">
                  <c:v>1173.67</c:v>
                </c:pt>
                <c:pt idx="985">
                  <c:v>1211.23</c:v>
                </c:pt>
                <c:pt idx="986">
                  <c:v>1224.29</c:v>
                </c:pt>
                <c:pt idx="987">
                  <c:v>1211.23</c:v>
                </c:pt>
                <c:pt idx="988">
                  <c:v>1178.25</c:v>
                </c:pt>
                <c:pt idx="989">
                  <c:v>1165.01</c:v>
                </c:pt>
                <c:pt idx="990">
                  <c:v>1146.58</c:v>
                </c:pt>
                <c:pt idx="991">
                  <c:v>1102.22</c:v>
                </c:pt>
                <c:pt idx="992">
                  <c:v>1087.93</c:v>
                </c:pt>
                <c:pt idx="993">
                  <c:v>1079.3900000000001</c:v>
                </c:pt>
                <c:pt idx="994">
                  <c:v>1061.3599999999999</c:v>
                </c:pt>
                <c:pt idx="995">
                  <c:v>1067.9000000000001</c:v>
                </c:pt>
                <c:pt idx="996">
                  <c:v>1120.07</c:v>
                </c:pt>
                <c:pt idx="997">
                  <c:v>1109.93</c:v>
                </c:pt>
                <c:pt idx="998">
                  <c:v>1130.75</c:v>
                </c:pt>
                <c:pt idx="999">
                  <c:v>1149.2</c:v>
                </c:pt>
                <c:pt idx="1000">
                  <c:v>1109.82</c:v>
                </c:pt>
                <c:pt idx="1001">
                  <c:v>1128.03</c:v>
                </c:pt>
                <c:pt idx="1002">
                  <c:v>1123.02</c:v>
                </c:pt>
                <c:pt idx="1003">
                  <c:v>1086.9000000000001</c:v>
                </c:pt>
                <c:pt idx="1004">
                  <c:v>1094.48</c:v>
                </c:pt>
                <c:pt idx="1005">
                  <c:v>1116.1500000000001</c:v>
                </c:pt>
                <c:pt idx="1006">
                  <c:v>1117.19</c:v>
                </c:pt>
                <c:pt idx="1007">
                  <c:v>1127.32</c:v>
                </c:pt>
                <c:pt idx="1008">
                  <c:v>1148.8399999999999</c:v>
                </c:pt>
                <c:pt idx="1009">
                  <c:v>1194.98</c:v>
                </c:pt>
                <c:pt idx="1010">
                  <c:v>1227.52</c:v>
                </c:pt>
                <c:pt idx="1011">
                  <c:v>1245.69</c:v>
                </c:pt>
                <c:pt idx="1012">
                  <c:v>1255.0999999999999</c:v>
                </c:pt>
                <c:pt idx="1013">
                  <c:v>1232.3599999999999</c:v>
                </c:pt>
                <c:pt idx="1014">
                  <c:v>1230.47</c:v>
                </c:pt>
                <c:pt idx="1015">
                  <c:v>1232.29</c:v>
                </c:pt>
                <c:pt idx="1016">
                  <c:v>1236</c:v>
                </c:pt>
                <c:pt idx="1017">
                  <c:v>1214.49</c:v>
                </c:pt>
                <c:pt idx="1018">
                  <c:v>1227.3900000000001</c:v>
                </c:pt>
                <c:pt idx="1019">
                  <c:v>1186.1099999999999</c:v>
                </c:pt>
                <c:pt idx="1020">
                  <c:v>1191.3399999999999</c:v>
                </c:pt>
                <c:pt idx="1021">
                  <c:v>1197.47</c:v>
                </c:pt>
                <c:pt idx="1022">
                  <c:v>1205.96</c:v>
                </c:pt>
                <c:pt idx="1023">
                  <c:v>1208.57</c:v>
                </c:pt>
                <c:pt idx="1024">
                  <c:v>1221.24</c:v>
                </c:pt>
                <c:pt idx="1025">
                  <c:v>1237.03</c:v>
                </c:pt>
                <c:pt idx="1026">
                  <c:v>1224.44</c:v>
                </c:pt>
                <c:pt idx="1027">
                  <c:v>1215.6600000000001</c:v>
                </c:pt>
                <c:pt idx="1028">
                  <c:v>1214.02</c:v>
                </c:pt>
                <c:pt idx="1029">
                  <c:v>1207.72</c:v>
                </c:pt>
                <c:pt idx="1030">
                  <c:v>1207.32</c:v>
                </c:pt>
                <c:pt idx="1031">
                  <c:v>1200.95</c:v>
                </c:pt>
                <c:pt idx="1032">
                  <c:v>1211.5999999999999</c:v>
                </c:pt>
                <c:pt idx="1033">
                  <c:v>1205.4100000000001</c:v>
                </c:pt>
                <c:pt idx="1034">
                  <c:v>1197.43</c:v>
                </c:pt>
                <c:pt idx="1035">
                  <c:v>1199.5899999999999</c:v>
                </c:pt>
                <c:pt idx="1036">
                  <c:v>1186.8699999999999</c:v>
                </c:pt>
                <c:pt idx="1037">
                  <c:v>1199.07</c:v>
                </c:pt>
                <c:pt idx="1038">
                  <c:v>1198.47</c:v>
                </c:pt>
                <c:pt idx="1039">
                  <c:v>1216.8599999999999</c:v>
                </c:pt>
                <c:pt idx="1040">
                  <c:v>1239.45</c:v>
                </c:pt>
                <c:pt idx="1041">
                  <c:v>1248.3499999999999</c:v>
                </c:pt>
                <c:pt idx="1042">
                  <c:v>1253.8800000000001</c:v>
                </c:pt>
                <c:pt idx="1043">
                  <c:v>1251.28</c:v>
                </c:pt>
                <c:pt idx="1044">
                  <c:v>1256</c:v>
                </c:pt>
                <c:pt idx="1045">
                  <c:v>1251.17</c:v>
                </c:pt>
                <c:pt idx="1046">
                  <c:v>1252.3</c:v>
                </c:pt>
                <c:pt idx="1047">
                  <c:v>1279.76</c:v>
                </c:pt>
                <c:pt idx="1048">
                  <c:v>1281.5899999999999</c:v>
                </c:pt>
                <c:pt idx="1049">
                  <c:v>1285.1500000000001</c:v>
                </c:pt>
                <c:pt idx="1050">
                  <c:v>1286.74</c:v>
                </c:pt>
                <c:pt idx="1051">
                  <c:v>1310.86</c:v>
                </c:pt>
                <c:pt idx="1052">
                  <c:v>1300.3800000000001</c:v>
                </c:pt>
                <c:pt idx="1053">
                  <c:v>1325.61</c:v>
                </c:pt>
                <c:pt idx="1054">
                  <c:v>1314.51</c:v>
                </c:pt>
                <c:pt idx="1055">
                  <c:v>1298.8900000000001</c:v>
                </c:pt>
                <c:pt idx="1056">
                  <c:v>1291.3499999999999</c:v>
                </c:pt>
                <c:pt idx="1057">
                  <c:v>1288.22</c:v>
                </c:pt>
                <c:pt idx="1058">
                  <c:v>1280.77</c:v>
                </c:pt>
                <c:pt idx="1059">
                  <c:v>1289.45</c:v>
                </c:pt>
                <c:pt idx="1060">
                  <c:v>1296.92</c:v>
                </c:pt>
                <c:pt idx="1061">
                  <c:v>1294.18</c:v>
                </c:pt>
                <c:pt idx="1062">
                  <c:v>1320.16</c:v>
                </c:pt>
                <c:pt idx="1063">
                  <c:v>1334.82</c:v>
                </c:pt>
                <c:pt idx="1064">
                  <c:v>1329.58</c:v>
                </c:pt>
                <c:pt idx="1065">
                  <c:v>1340.81</c:v>
                </c:pt>
                <c:pt idx="1066">
                  <c:v>1358.3</c:v>
                </c:pt>
                <c:pt idx="1067">
                  <c:v>1357.7</c:v>
                </c:pt>
                <c:pt idx="1068">
                  <c:v>1357.65</c:v>
                </c:pt>
                <c:pt idx="1069">
                  <c:v>1373.14</c:v>
                </c:pt>
                <c:pt idx="1070">
                  <c:v>1372.96</c:v>
                </c:pt>
                <c:pt idx="1071">
                  <c:v>1380.22</c:v>
                </c:pt>
                <c:pt idx="1072">
                  <c:v>1384.36</c:v>
                </c:pt>
                <c:pt idx="1073">
                  <c:v>1371.82</c:v>
                </c:pt>
                <c:pt idx="1074">
                  <c:v>1349.12</c:v>
                </c:pt>
                <c:pt idx="1075">
                  <c:v>1306.17</c:v>
                </c:pt>
                <c:pt idx="1076">
                  <c:v>1307.99</c:v>
                </c:pt>
                <c:pt idx="1077">
                  <c:v>1277.46</c:v>
                </c:pt>
                <c:pt idx="1078">
                  <c:v>1251.99</c:v>
                </c:pt>
                <c:pt idx="1079">
                  <c:v>1262.24</c:v>
                </c:pt>
                <c:pt idx="1080">
                  <c:v>1292.6600000000001</c:v>
                </c:pt>
                <c:pt idx="1081">
                  <c:v>1297.9100000000001</c:v>
                </c:pt>
                <c:pt idx="1082">
                  <c:v>1302.01</c:v>
                </c:pt>
                <c:pt idx="1083">
                  <c:v>1191.5</c:v>
                </c:pt>
                <c:pt idx="1084">
                  <c:v>1170.18</c:v>
                </c:pt>
                <c:pt idx="1085">
                  <c:v>1204.48</c:v>
                </c:pt>
                <c:pt idx="1086">
                  <c:v>1205.74</c:v>
                </c:pt>
                <c:pt idx="1087">
                  <c:v>1214.1500000000001</c:v>
                </c:pt>
                <c:pt idx="1088">
                  <c:v>1229.5899999999999</c:v>
                </c:pt>
                <c:pt idx="1089">
                  <c:v>1226.58</c:v>
                </c:pt>
                <c:pt idx="1090">
                  <c:v>1216.8499999999999</c:v>
                </c:pt>
                <c:pt idx="1091">
                  <c:v>1204.1300000000001</c:v>
                </c:pt>
                <c:pt idx="1092">
                  <c:v>1197.3900000000001</c:v>
                </c:pt>
                <c:pt idx="1093">
                  <c:v>1196.98</c:v>
                </c:pt>
                <c:pt idx="1094">
                  <c:v>1212.8</c:v>
                </c:pt>
                <c:pt idx="1095">
                  <c:v>1218.47</c:v>
                </c:pt>
                <c:pt idx="1096">
                  <c:v>1238.68</c:v>
                </c:pt>
                <c:pt idx="1097">
                  <c:v>1246.23</c:v>
                </c:pt>
                <c:pt idx="1098">
                  <c:v>1231.83</c:v>
                </c:pt>
                <c:pt idx="1099">
                  <c:v>1236.53</c:v>
                </c:pt>
                <c:pt idx="1100">
                  <c:v>1251.31</c:v>
                </c:pt>
                <c:pt idx="1101">
                  <c:v>1277.48</c:v>
                </c:pt>
                <c:pt idx="1102">
                  <c:v>1271.75</c:v>
                </c:pt>
                <c:pt idx="1103">
                  <c:v>1276.6600000000001</c:v>
                </c:pt>
                <c:pt idx="1104">
                  <c:v>1277.19</c:v>
                </c:pt>
                <c:pt idx="1105">
                  <c:v>1287.8699999999999</c:v>
                </c:pt>
                <c:pt idx="1106">
                  <c:v>1293.44</c:v>
                </c:pt>
                <c:pt idx="1107">
                  <c:v>1308.07</c:v>
                </c:pt>
                <c:pt idx="1108">
                  <c:v>1323.25</c:v>
                </c:pt>
                <c:pt idx="1109">
                  <c:v>1320.44</c:v>
                </c:pt>
                <c:pt idx="1110">
                  <c:v>1289.03</c:v>
                </c:pt>
                <c:pt idx="1111">
                  <c:v>1296.56</c:v>
                </c:pt>
                <c:pt idx="1112">
                  <c:v>1299.33</c:v>
                </c:pt>
                <c:pt idx="1113">
                  <c:v>1318.46</c:v>
                </c:pt>
                <c:pt idx="1114">
                  <c:v>1320.69</c:v>
                </c:pt>
                <c:pt idx="1115">
                  <c:v>1325.15</c:v>
                </c:pt>
                <c:pt idx="1116">
                  <c:v>1331.09</c:v>
                </c:pt>
                <c:pt idx="1117">
                  <c:v>1332.89</c:v>
                </c:pt>
                <c:pt idx="1118">
                  <c:v>1343.12</c:v>
                </c:pt>
                <c:pt idx="1119">
                  <c:v>1338.93</c:v>
                </c:pt>
                <c:pt idx="1120">
                  <c:v>1330.64</c:v>
                </c:pt>
                <c:pt idx="1121">
                  <c:v>1348.05</c:v>
                </c:pt>
                <c:pt idx="1122">
                  <c:v>1335.53</c:v>
                </c:pt>
                <c:pt idx="1123">
                  <c:v>1335.98</c:v>
                </c:pt>
                <c:pt idx="1124">
                  <c:v>1330.52</c:v>
                </c:pt>
                <c:pt idx="1125">
                  <c:v>1335.26</c:v>
                </c:pt>
                <c:pt idx="1126">
                  <c:v>1326.26</c:v>
                </c:pt>
                <c:pt idx="1127">
                  <c:v>1336.55</c:v>
                </c:pt>
                <c:pt idx="1128">
                  <c:v>1332.95</c:v>
                </c:pt>
                <c:pt idx="1129">
                  <c:v>1332.67</c:v>
                </c:pt>
                <c:pt idx="1130">
                  <c:v>1328.36</c:v>
                </c:pt>
                <c:pt idx="1131">
                  <c:v>1329.7</c:v>
                </c:pt>
                <c:pt idx="1132">
                  <c:v>1335.45</c:v>
                </c:pt>
                <c:pt idx="1133">
                  <c:v>1339.47</c:v>
                </c:pt>
                <c:pt idx="1134">
                  <c:v>1338.65</c:v>
                </c:pt>
                <c:pt idx="1135">
                  <c:v>1325.37</c:v>
                </c:pt>
                <c:pt idx="1136">
                  <c:v>1309.04</c:v>
                </c:pt>
                <c:pt idx="1137">
                  <c:v>1298.28</c:v>
                </c:pt>
                <c:pt idx="1138">
                  <c:v>1298.52</c:v>
                </c:pt>
                <c:pt idx="1139">
                  <c:v>1297.3800000000001</c:v>
                </c:pt>
                <c:pt idx="1140">
                  <c:v>1300.3900000000001</c:v>
                </c:pt>
                <c:pt idx="1141">
                  <c:v>1293.7</c:v>
                </c:pt>
                <c:pt idx="1142">
                  <c:v>1318.68</c:v>
                </c:pt>
                <c:pt idx="1143">
                  <c:v>1327.82</c:v>
                </c:pt>
                <c:pt idx="1144">
                  <c:v>1323.75</c:v>
                </c:pt>
                <c:pt idx="1145">
                  <c:v>1319.12</c:v>
                </c:pt>
                <c:pt idx="1146">
                  <c:v>1346.07</c:v>
                </c:pt>
                <c:pt idx="1147">
                  <c:v>1357.23</c:v>
                </c:pt>
                <c:pt idx="1148">
                  <c:v>1356.94</c:v>
                </c:pt>
                <c:pt idx="1149">
                  <c:v>1355.11</c:v>
                </c:pt>
                <c:pt idx="1150">
                  <c:v>1360.76</c:v>
                </c:pt>
                <c:pt idx="1151">
                  <c:v>1372.51</c:v>
                </c:pt>
                <c:pt idx="1152">
                  <c:v>1370.5</c:v>
                </c:pt>
                <c:pt idx="1153">
                  <c:v>1376.2</c:v>
                </c:pt>
                <c:pt idx="1154">
                  <c:v>1399.06</c:v>
                </c:pt>
                <c:pt idx="1155">
                  <c:v>1394.04</c:v>
                </c:pt>
                <c:pt idx="1156">
                  <c:v>1404.9</c:v>
                </c:pt>
                <c:pt idx="1157">
                  <c:v>1417.88</c:v>
                </c:pt>
                <c:pt idx="1158">
                  <c:v>1412.83</c:v>
                </c:pt>
                <c:pt idx="1159">
                  <c:v>1413.84</c:v>
                </c:pt>
                <c:pt idx="1160">
                  <c:v>1410.35</c:v>
                </c:pt>
                <c:pt idx="1161">
                  <c:v>1403.82</c:v>
                </c:pt>
                <c:pt idx="1162">
                  <c:v>1422.95</c:v>
                </c:pt>
                <c:pt idx="1163">
                  <c:v>1416.11</c:v>
                </c:pt>
                <c:pt idx="1164">
                  <c:v>1434.54</c:v>
                </c:pt>
                <c:pt idx="1165">
                  <c:v>1428.89</c:v>
                </c:pt>
                <c:pt idx="1166">
                  <c:v>1440.87</c:v>
                </c:pt>
                <c:pt idx="1167">
                  <c:v>1439.57</c:v>
                </c:pt>
                <c:pt idx="1168">
                  <c:v>1439.75</c:v>
                </c:pt>
                <c:pt idx="1169">
                  <c:v>1431.26</c:v>
                </c:pt>
                <c:pt idx="1170">
                  <c:v>1420.76</c:v>
                </c:pt>
                <c:pt idx="1171">
                  <c:v>1418.61</c:v>
                </c:pt>
                <c:pt idx="1172">
                  <c:v>1439.44</c:v>
                </c:pt>
                <c:pt idx="1173">
                  <c:v>1422.21</c:v>
                </c:pt>
                <c:pt idx="1174">
                  <c:v>1412.25</c:v>
                </c:pt>
                <c:pt idx="1175">
                  <c:v>1388.01</c:v>
                </c:pt>
                <c:pt idx="1176">
                  <c:v>1392.16</c:v>
                </c:pt>
                <c:pt idx="1177">
                  <c:v>1401.86</c:v>
                </c:pt>
                <c:pt idx="1178">
                  <c:v>1411.15</c:v>
                </c:pt>
                <c:pt idx="1179">
                  <c:v>1410.26</c:v>
                </c:pt>
                <c:pt idx="1180">
                  <c:v>1419.98</c:v>
                </c:pt>
                <c:pt idx="1181">
                  <c:v>1416.4</c:v>
                </c:pt>
                <c:pt idx="1182">
                  <c:v>1412.43</c:v>
                </c:pt>
                <c:pt idx="1183">
                  <c:v>1411.38</c:v>
                </c:pt>
                <c:pt idx="1184">
                  <c:v>1430.82</c:v>
                </c:pt>
                <c:pt idx="1185">
                  <c:v>1435.36</c:v>
                </c:pt>
                <c:pt idx="1186">
                  <c:v>1439.09</c:v>
                </c:pt>
                <c:pt idx="1187">
                  <c:v>1433.27</c:v>
                </c:pt>
                <c:pt idx="1188">
                  <c:v>1461.01</c:v>
                </c:pt>
                <c:pt idx="1189">
                  <c:v>1469.66</c:v>
                </c:pt>
                <c:pt idx="1190">
                  <c:v>1466.74</c:v>
                </c:pt>
                <c:pt idx="1191">
                  <c:v>1472.15</c:v>
                </c:pt>
                <c:pt idx="1192">
                  <c:v>1460.38</c:v>
                </c:pt>
                <c:pt idx="1193">
                  <c:v>1448.76</c:v>
                </c:pt>
                <c:pt idx="1194">
                  <c:v>1468.22</c:v>
                </c:pt>
                <c:pt idx="1195">
                  <c:v>1436.75</c:v>
                </c:pt>
                <c:pt idx="1196">
                  <c:v>1430.68</c:v>
                </c:pt>
                <c:pt idx="1197">
                  <c:v>1445.52</c:v>
                </c:pt>
                <c:pt idx="1198">
                  <c:v>1460.25</c:v>
                </c:pt>
                <c:pt idx="1199">
                  <c:v>1479.36</c:v>
                </c:pt>
                <c:pt idx="1200">
                  <c:v>1479.04</c:v>
                </c:pt>
                <c:pt idx="1201">
                  <c:v>1465.15</c:v>
                </c:pt>
                <c:pt idx="1202">
                  <c:v>1468.85</c:v>
                </c:pt>
                <c:pt idx="1203">
                  <c:v>1462.98</c:v>
                </c:pt>
                <c:pt idx="1204">
                  <c:v>1455.3</c:v>
                </c:pt>
                <c:pt idx="1205">
                  <c:v>1446.81</c:v>
                </c:pt>
                <c:pt idx="1206">
                  <c:v>1484.09</c:v>
                </c:pt>
                <c:pt idx="1207">
                  <c:v>1478.81</c:v>
                </c:pt>
                <c:pt idx="1208">
                  <c:v>1479.02</c:v>
                </c:pt>
                <c:pt idx="1209">
                  <c:v>1485.79</c:v>
                </c:pt>
                <c:pt idx="1210">
                  <c:v>1478.64</c:v>
                </c:pt>
                <c:pt idx="1211">
                  <c:v>1471.68</c:v>
                </c:pt>
                <c:pt idx="1212">
                  <c:v>1480.44</c:v>
                </c:pt>
                <c:pt idx="1213">
                  <c:v>1492.31</c:v>
                </c:pt>
                <c:pt idx="1214">
                  <c:v>1511.83</c:v>
                </c:pt>
                <c:pt idx="1215">
                  <c:v>1513.5</c:v>
                </c:pt>
                <c:pt idx="1216">
                  <c:v>1514.68</c:v>
                </c:pt>
                <c:pt idx="1217">
                  <c:v>1524.28</c:v>
                </c:pt>
                <c:pt idx="1218">
                  <c:v>1523.71</c:v>
                </c:pt>
                <c:pt idx="1219">
                  <c:v>1536.25</c:v>
                </c:pt>
                <c:pt idx="1220">
                  <c:v>1535.97</c:v>
                </c:pt>
                <c:pt idx="1221">
                  <c:v>1528.28</c:v>
                </c:pt>
                <c:pt idx="1222">
                  <c:v>1530.18</c:v>
                </c:pt>
                <c:pt idx="1223">
                  <c:v>1534.91</c:v>
                </c:pt>
                <c:pt idx="1224">
                  <c:v>1514.93</c:v>
                </c:pt>
                <c:pt idx="1225">
                  <c:v>1514.71</c:v>
                </c:pt>
                <c:pt idx="1226">
                  <c:v>1524.6</c:v>
                </c:pt>
                <c:pt idx="1227">
                  <c:v>1528.39</c:v>
                </c:pt>
                <c:pt idx="1228">
                  <c:v>1525.29</c:v>
                </c:pt>
                <c:pt idx="1229">
                  <c:v>1530.03</c:v>
                </c:pt>
                <c:pt idx="1230">
                  <c:v>1536.26</c:v>
                </c:pt>
                <c:pt idx="1231">
                  <c:v>1550.44</c:v>
                </c:pt>
                <c:pt idx="1232">
                  <c:v>1556.98</c:v>
                </c:pt>
                <c:pt idx="1233">
                  <c:v>1552.16</c:v>
                </c:pt>
                <c:pt idx="1234">
                  <c:v>1516.11</c:v>
                </c:pt>
                <c:pt idx="1235">
                  <c:v>1478.96</c:v>
                </c:pt>
                <c:pt idx="1236">
                  <c:v>1489.88</c:v>
                </c:pt>
                <c:pt idx="1237">
                  <c:v>1505.61</c:v>
                </c:pt>
                <c:pt idx="1238">
                  <c:v>1516.2</c:v>
                </c:pt>
                <c:pt idx="1239">
                  <c:v>1526.89</c:v>
                </c:pt>
                <c:pt idx="1240">
                  <c:v>1519.9</c:v>
                </c:pt>
                <c:pt idx="1241">
                  <c:v>1534.82</c:v>
                </c:pt>
                <c:pt idx="1242">
                  <c:v>1507.44</c:v>
                </c:pt>
                <c:pt idx="1243">
                  <c:v>1509.9</c:v>
                </c:pt>
                <c:pt idx="1244">
                  <c:v>1520.75</c:v>
                </c:pt>
                <c:pt idx="1245">
                  <c:v>1544.39</c:v>
                </c:pt>
                <c:pt idx="1246">
                  <c:v>1561.56</c:v>
                </c:pt>
                <c:pt idx="1247">
                  <c:v>1559.75</c:v>
                </c:pt>
                <c:pt idx="1248">
                  <c:v>1559.87</c:v>
                </c:pt>
                <c:pt idx="1249">
                  <c:v>1563.06</c:v>
                </c:pt>
                <c:pt idx="1250">
                  <c:v>1568.41</c:v>
                </c:pt>
                <c:pt idx="1251">
                  <c:v>1587.32</c:v>
                </c:pt>
                <c:pt idx="1252">
                  <c:v>1608.95</c:v>
                </c:pt>
                <c:pt idx="1253">
                  <c:v>1615.28</c:v>
                </c:pt>
                <c:pt idx="1254">
                  <c:v>1622.4</c:v>
                </c:pt>
                <c:pt idx="1255">
                  <c:v>1610.45</c:v>
                </c:pt>
                <c:pt idx="1256">
                  <c:v>1613.14</c:v>
                </c:pt>
                <c:pt idx="1257">
                  <c:v>1606.97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7E-48EF-B216-65336F9EB8BF}"/>
            </c:ext>
          </c:extLst>
        </c:ser>
        <c:ser>
          <c:idx val="2"/>
          <c:order val="2"/>
          <c:tx>
            <c:strRef>
              <c:f>Δείκτες!$AG$2</c:f>
              <c:strCache>
                <c:ptCount val="1"/>
                <c:pt idx="0">
                  <c:v>FTSE/Χ.Α. Mid &amp; Small Cap Θεμελιωδών Μεγεθών</c:v>
                </c:pt>
              </c:strCache>
            </c:strRef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cat>
            <c:numRef>
              <c:f>Δείκτες!$B$2811:$B$4068</c:f>
              <c:numCache>
                <c:formatCode>m/d/yyyy</c:formatCode>
                <c:ptCount val="1258"/>
                <c:pt idx="0">
                  <c:v>40907</c:v>
                </c:pt>
                <c:pt idx="1">
                  <c:v>40910</c:v>
                </c:pt>
                <c:pt idx="2">
                  <c:v>40911</c:v>
                </c:pt>
                <c:pt idx="3">
                  <c:v>40912</c:v>
                </c:pt>
                <c:pt idx="4">
                  <c:v>40913</c:v>
                </c:pt>
                <c:pt idx="5">
                  <c:v>40917</c:v>
                </c:pt>
                <c:pt idx="6">
                  <c:v>40918</c:v>
                </c:pt>
                <c:pt idx="7">
                  <c:v>40919</c:v>
                </c:pt>
                <c:pt idx="8">
                  <c:v>40920</c:v>
                </c:pt>
                <c:pt idx="9">
                  <c:v>40921</c:v>
                </c:pt>
                <c:pt idx="10">
                  <c:v>40924</c:v>
                </c:pt>
                <c:pt idx="11">
                  <c:v>40925</c:v>
                </c:pt>
                <c:pt idx="12">
                  <c:v>40926</c:v>
                </c:pt>
                <c:pt idx="13">
                  <c:v>40927</c:v>
                </c:pt>
                <c:pt idx="14">
                  <c:v>40928</c:v>
                </c:pt>
                <c:pt idx="15">
                  <c:v>40931</c:v>
                </c:pt>
                <c:pt idx="16">
                  <c:v>40932</c:v>
                </c:pt>
                <c:pt idx="17">
                  <c:v>40933</c:v>
                </c:pt>
                <c:pt idx="18">
                  <c:v>40934</c:v>
                </c:pt>
                <c:pt idx="19">
                  <c:v>40935</c:v>
                </c:pt>
                <c:pt idx="20">
                  <c:v>40938</c:v>
                </c:pt>
                <c:pt idx="21">
                  <c:v>40939</c:v>
                </c:pt>
                <c:pt idx="22">
                  <c:v>40940</c:v>
                </c:pt>
                <c:pt idx="23">
                  <c:v>40941</c:v>
                </c:pt>
                <c:pt idx="24">
                  <c:v>40942</c:v>
                </c:pt>
                <c:pt idx="25">
                  <c:v>40945</c:v>
                </c:pt>
                <c:pt idx="26">
                  <c:v>40946</c:v>
                </c:pt>
                <c:pt idx="27">
                  <c:v>40947</c:v>
                </c:pt>
                <c:pt idx="28">
                  <c:v>40948</c:v>
                </c:pt>
                <c:pt idx="29">
                  <c:v>40949</c:v>
                </c:pt>
                <c:pt idx="30">
                  <c:v>40952</c:v>
                </c:pt>
                <c:pt idx="31">
                  <c:v>40953</c:v>
                </c:pt>
                <c:pt idx="32">
                  <c:v>40954</c:v>
                </c:pt>
                <c:pt idx="33">
                  <c:v>40955</c:v>
                </c:pt>
                <c:pt idx="34">
                  <c:v>40956</c:v>
                </c:pt>
                <c:pt idx="35">
                  <c:v>40959</c:v>
                </c:pt>
                <c:pt idx="36">
                  <c:v>40960</c:v>
                </c:pt>
                <c:pt idx="37">
                  <c:v>40961</c:v>
                </c:pt>
                <c:pt idx="38">
                  <c:v>40962</c:v>
                </c:pt>
                <c:pt idx="39">
                  <c:v>40963</c:v>
                </c:pt>
                <c:pt idx="40">
                  <c:v>40967</c:v>
                </c:pt>
                <c:pt idx="41">
                  <c:v>40968</c:v>
                </c:pt>
                <c:pt idx="42">
                  <c:v>40969</c:v>
                </c:pt>
                <c:pt idx="43">
                  <c:v>40970</c:v>
                </c:pt>
                <c:pt idx="44">
                  <c:v>40973</c:v>
                </c:pt>
                <c:pt idx="45">
                  <c:v>40974</c:v>
                </c:pt>
                <c:pt idx="46">
                  <c:v>40975</c:v>
                </c:pt>
                <c:pt idx="47">
                  <c:v>40976</c:v>
                </c:pt>
                <c:pt idx="48">
                  <c:v>40977</c:v>
                </c:pt>
                <c:pt idx="49">
                  <c:v>40980</c:v>
                </c:pt>
                <c:pt idx="50">
                  <c:v>40981</c:v>
                </c:pt>
                <c:pt idx="51">
                  <c:v>40982</c:v>
                </c:pt>
                <c:pt idx="52">
                  <c:v>40983</c:v>
                </c:pt>
                <c:pt idx="53">
                  <c:v>40984</c:v>
                </c:pt>
                <c:pt idx="54">
                  <c:v>40987</c:v>
                </c:pt>
                <c:pt idx="55">
                  <c:v>40988</c:v>
                </c:pt>
                <c:pt idx="56">
                  <c:v>40989</c:v>
                </c:pt>
                <c:pt idx="57">
                  <c:v>40990</c:v>
                </c:pt>
                <c:pt idx="58">
                  <c:v>40991</c:v>
                </c:pt>
                <c:pt idx="59">
                  <c:v>40994</c:v>
                </c:pt>
                <c:pt idx="60">
                  <c:v>40995</c:v>
                </c:pt>
                <c:pt idx="61">
                  <c:v>40996</c:v>
                </c:pt>
                <c:pt idx="62">
                  <c:v>40997</c:v>
                </c:pt>
                <c:pt idx="63">
                  <c:v>40998</c:v>
                </c:pt>
                <c:pt idx="64">
                  <c:v>41001</c:v>
                </c:pt>
                <c:pt idx="65">
                  <c:v>41002</c:v>
                </c:pt>
                <c:pt idx="66">
                  <c:v>41003</c:v>
                </c:pt>
                <c:pt idx="67">
                  <c:v>41004</c:v>
                </c:pt>
                <c:pt idx="68">
                  <c:v>41009</c:v>
                </c:pt>
                <c:pt idx="69">
                  <c:v>41010</c:v>
                </c:pt>
                <c:pt idx="70">
                  <c:v>41011</c:v>
                </c:pt>
                <c:pt idx="71">
                  <c:v>41016</c:v>
                </c:pt>
                <c:pt idx="72">
                  <c:v>41017</c:v>
                </c:pt>
                <c:pt idx="73">
                  <c:v>41018</c:v>
                </c:pt>
                <c:pt idx="74">
                  <c:v>41019</c:v>
                </c:pt>
                <c:pt idx="75">
                  <c:v>41022</c:v>
                </c:pt>
                <c:pt idx="76">
                  <c:v>41023</c:v>
                </c:pt>
                <c:pt idx="77">
                  <c:v>41024</c:v>
                </c:pt>
                <c:pt idx="78">
                  <c:v>41025</c:v>
                </c:pt>
                <c:pt idx="79">
                  <c:v>41026</c:v>
                </c:pt>
                <c:pt idx="80">
                  <c:v>41029</c:v>
                </c:pt>
                <c:pt idx="81">
                  <c:v>41031</c:v>
                </c:pt>
                <c:pt idx="82">
                  <c:v>41032</c:v>
                </c:pt>
                <c:pt idx="83">
                  <c:v>41033</c:v>
                </c:pt>
                <c:pt idx="84">
                  <c:v>41036</c:v>
                </c:pt>
                <c:pt idx="85">
                  <c:v>41037</c:v>
                </c:pt>
                <c:pt idx="86">
                  <c:v>41038</c:v>
                </c:pt>
                <c:pt idx="87">
                  <c:v>41039</c:v>
                </c:pt>
                <c:pt idx="88">
                  <c:v>41040</c:v>
                </c:pt>
                <c:pt idx="89">
                  <c:v>41043</c:v>
                </c:pt>
                <c:pt idx="90">
                  <c:v>41044</c:v>
                </c:pt>
                <c:pt idx="91">
                  <c:v>41045</c:v>
                </c:pt>
                <c:pt idx="92">
                  <c:v>41046</c:v>
                </c:pt>
                <c:pt idx="93">
                  <c:v>41047</c:v>
                </c:pt>
                <c:pt idx="94">
                  <c:v>41050</c:v>
                </c:pt>
                <c:pt idx="95">
                  <c:v>41051</c:v>
                </c:pt>
                <c:pt idx="96">
                  <c:v>41052</c:v>
                </c:pt>
                <c:pt idx="97">
                  <c:v>41053</c:v>
                </c:pt>
                <c:pt idx="98">
                  <c:v>41054</c:v>
                </c:pt>
                <c:pt idx="99">
                  <c:v>41057</c:v>
                </c:pt>
                <c:pt idx="100">
                  <c:v>41058</c:v>
                </c:pt>
                <c:pt idx="101">
                  <c:v>41059</c:v>
                </c:pt>
                <c:pt idx="102">
                  <c:v>41060</c:v>
                </c:pt>
                <c:pt idx="103">
                  <c:v>41061</c:v>
                </c:pt>
                <c:pt idx="104">
                  <c:v>41065</c:v>
                </c:pt>
                <c:pt idx="105">
                  <c:v>41066</c:v>
                </c:pt>
                <c:pt idx="106">
                  <c:v>41067</c:v>
                </c:pt>
                <c:pt idx="107">
                  <c:v>41068</c:v>
                </c:pt>
                <c:pt idx="108">
                  <c:v>41071</c:v>
                </c:pt>
                <c:pt idx="109">
                  <c:v>41072</c:v>
                </c:pt>
                <c:pt idx="110">
                  <c:v>41073</c:v>
                </c:pt>
                <c:pt idx="111">
                  <c:v>41074</c:v>
                </c:pt>
                <c:pt idx="112">
                  <c:v>41075</c:v>
                </c:pt>
                <c:pt idx="113">
                  <c:v>41078</c:v>
                </c:pt>
                <c:pt idx="114">
                  <c:v>41079</c:v>
                </c:pt>
                <c:pt idx="115">
                  <c:v>41080</c:v>
                </c:pt>
                <c:pt idx="116">
                  <c:v>41081</c:v>
                </c:pt>
                <c:pt idx="117">
                  <c:v>41082</c:v>
                </c:pt>
                <c:pt idx="118">
                  <c:v>41085</c:v>
                </c:pt>
                <c:pt idx="119">
                  <c:v>41086</c:v>
                </c:pt>
                <c:pt idx="120">
                  <c:v>41087</c:v>
                </c:pt>
                <c:pt idx="121">
                  <c:v>41088</c:v>
                </c:pt>
                <c:pt idx="122">
                  <c:v>41089</c:v>
                </c:pt>
                <c:pt idx="123">
                  <c:v>41092</c:v>
                </c:pt>
                <c:pt idx="124">
                  <c:v>41093</c:v>
                </c:pt>
                <c:pt idx="125">
                  <c:v>41094</c:v>
                </c:pt>
                <c:pt idx="126">
                  <c:v>41095</c:v>
                </c:pt>
                <c:pt idx="127">
                  <c:v>41096</c:v>
                </c:pt>
                <c:pt idx="128">
                  <c:v>41099</c:v>
                </c:pt>
                <c:pt idx="129">
                  <c:v>41100</c:v>
                </c:pt>
                <c:pt idx="130">
                  <c:v>41101</c:v>
                </c:pt>
                <c:pt idx="131">
                  <c:v>41102</c:v>
                </c:pt>
                <c:pt idx="132">
                  <c:v>41103</c:v>
                </c:pt>
                <c:pt idx="133">
                  <c:v>41106</c:v>
                </c:pt>
                <c:pt idx="134">
                  <c:v>41107</c:v>
                </c:pt>
                <c:pt idx="135">
                  <c:v>41108</c:v>
                </c:pt>
                <c:pt idx="136">
                  <c:v>41109</c:v>
                </c:pt>
                <c:pt idx="137">
                  <c:v>41110</c:v>
                </c:pt>
                <c:pt idx="138">
                  <c:v>41113</c:v>
                </c:pt>
                <c:pt idx="139">
                  <c:v>41114</c:v>
                </c:pt>
                <c:pt idx="140">
                  <c:v>41115</c:v>
                </c:pt>
                <c:pt idx="141">
                  <c:v>41116</c:v>
                </c:pt>
                <c:pt idx="142">
                  <c:v>41117</c:v>
                </c:pt>
                <c:pt idx="143">
                  <c:v>41120</c:v>
                </c:pt>
                <c:pt idx="144">
                  <c:v>41121</c:v>
                </c:pt>
                <c:pt idx="145">
                  <c:v>41122</c:v>
                </c:pt>
                <c:pt idx="146">
                  <c:v>41123</c:v>
                </c:pt>
                <c:pt idx="147">
                  <c:v>41124</c:v>
                </c:pt>
                <c:pt idx="148">
                  <c:v>41127</c:v>
                </c:pt>
                <c:pt idx="149">
                  <c:v>41128</c:v>
                </c:pt>
                <c:pt idx="150">
                  <c:v>41129</c:v>
                </c:pt>
                <c:pt idx="151">
                  <c:v>41130</c:v>
                </c:pt>
                <c:pt idx="152">
                  <c:v>41131</c:v>
                </c:pt>
                <c:pt idx="153">
                  <c:v>41134</c:v>
                </c:pt>
                <c:pt idx="154">
                  <c:v>41135</c:v>
                </c:pt>
                <c:pt idx="155">
                  <c:v>41137</c:v>
                </c:pt>
                <c:pt idx="156">
                  <c:v>41138</c:v>
                </c:pt>
                <c:pt idx="157">
                  <c:v>41141</c:v>
                </c:pt>
                <c:pt idx="158">
                  <c:v>41142</c:v>
                </c:pt>
                <c:pt idx="159">
                  <c:v>41143</c:v>
                </c:pt>
                <c:pt idx="160">
                  <c:v>41144</c:v>
                </c:pt>
                <c:pt idx="161">
                  <c:v>41145</c:v>
                </c:pt>
                <c:pt idx="162">
                  <c:v>41148</c:v>
                </c:pt>
                <c:pt idx="163">
                  <c:v>41149</c:v>
                </c:pt>
                <c:pt idx="164">
                  <c:v>41150</c:v>
                </c:pt>
                <c:pt idx="165">
                  <c:v>41151</c:v>
                </c:pt>
                <c:pt idx="166">
                  <c:v>41152</c:v>
                </c:pt>
                <c:pt idx="167">
                  <c:v>41155</c:v>
                </c:pt>
                <c:pt idx="168">
                  <c:v>41156</c:v>
                </c:pt>
                <c:pt idx="169">
                  <c:v>41157</c:v>
                </c:pt>
                <c:pt idx="170">
                  <c:v>41158</c:v>
                </c:pt>
                <c:pt idx="171">
                  <c:v>41159</c:v>
                </c:pt>
                <c:pt idx="172">
                  <c:v>41162</c:v>
                </c:pt>
                <c:pt idx="173">
                  <c:v>41163</c:v>
                </c:pt>
                <c:pt idx="174">
                  <c:v>41164</c:v>
                </c:pt>
                <c:pt idx="175">
                  <c:v>41165</c:v>
                </c:pt>
                <c:pt idx="176">
                  <c:v>41166</c:v>
                </c:pt>
                <c:pt idx="177">
                  <c:v>41169</c:v>
                </c:pt>
                <c:pt idx="178">
                  <c:v>41170</c:v>
                </c:pt>
                <c:pt idx="179">
                  <c:v>41171</c:v>
                </c:pt>
                <c:pt idx="180">
                  <c:v>41172</c:v>
                </c:pt>
                <c:pt idx="181">
                  <c:v>41173</c:v>
                </c:pt>
                <c:pt idx="182">
                  <c:v>41176</c:v>
                </c:pt>
                <c:pt idx="183">
                  <c:v>41177</c:v>
                </c:pt>
                <c:pt idx="184">
                  <c:v>41178</c:v>
                </c:pt>
                <c:pt idx="185">
                  <c:v>41179</c:v>
                </c:pt>
                <c:pt idx="186">
                  <c:v>41180</c:v>
                </c:pt>
                <c:pt idx="187">
                  <c:v>41183</c:v>
                </c:pt>
                <c:pt idx="188">
                  <c:v>41184</c:v>
                </c:pt>
                <c:pt idx="189">
                  <c:v>41185</c:v>
                </c:pt>
                <c:pt idx="190">
                  <c:v>41186</c:v>
                </c:pt>
                <c:pt idx="191">
                  <c:v>41187</c:v>
                </c:pt>
                <c:pt idx="192">
                  <c:v>41190</c:v>
                </c:pt>
                <c:pt idx="193">
                  <c:v>41191</c:v>
                </c:pt>
                <c:pt idx="194">
                  <c:v>41192</c:v>
                </c:pt>
                <c:pt idx="195">
                  <c:v>41193</c:v>
                </c:pt>
                <c:pt idx="196">
                  <c:v>41194</c:v>
                </c:pt>
                <c:pt idx="197">
                  <c:v>41197</c:v>
                </c:pt>
                <c:pt idx="198">
                  <c:v>41198</c:v>
                </c:pt>
                <c:pt idx="199">
                  <c:v>41199</c:v>
                </c:pt>
                <c:pt idx="200">
                  <c:v>41200</c:v>
                </c:pt>
                <c:pt idx="201">
                  <c:v>41201</c:v>
                </c:pt>
                <c:pt idx="202">
                  <c:v>41204</c:v>
                </c:pt>
                <c:pt idx="203">
                  <c:v>41205</c:v>
                </c:pt>
                <c:pt idx="204">
                  <c:v>41206</c:v>
                </c:pt>
                <c:pt idx="205">
                  <c:v>41207</c:v>
                </c:pt>
                <c:pt idx="206">
                  <c:v>41208</c:v>
                </c:pt>
                <c:pt idx="207">
                  <c:v>41211</c:v>
                </c:pt>
                <c:pt idx="208">
                  <c:v>41212</c:v>
                </c:pt>
                <c:pt idx="209">
                  <c:v>41213</c:v>
                </c:pt>
                <c:pt idx="210">
                  <c:v>41214</c:v>
                </c:pt>
                <c:pt idx="211">
                  <c:v>41215</c:v>
                </c:pt>
                <c:pt idx="212">
                  <c:v>41218</c:v>
                </c:pt>
                <c:pt idx="213">
                  <c:v>41219</c:v>
                </c:pt>
                <c:pt idx="214">
                  <c:v>41220</c:v>
                </c:pt>
                <c:pt idx="215">
                  <c:v>41221</c:v>
                </c:pt>
                <c:pt idx="216">
                  <c:v>41222</c:v>
                </c:pt>
                <c:pt idx="217">
                  <c:v>41225</c:v>
                </c:pt>
                <c:pt idx="218">
                  <c:v>41226</c:v>
                </c:pt>
                <c:pt idx="219">
                  <c:v>41227</c:v>
                </c:pt>
                <c:pt idx="220">
                  <c:v>41228</c:v>
                </c:pt>
                <c:pt idx="221">
                  <c:v>41229</c:v>
                </c:pt>
                <c:pt idx="222">
                  <c:v>41232</c:v>
                </c:pt>
                <c:pt idx="223">
                  <c:v>41233</c:v>
                </c:pt>
                <c:pt idx="224">
                  <c:v>41234</c:v>
                </c:pt>
                <c:pt idx="225">
                  <c:v>41235</c:v>
                </c:pt>
                <c:pt idx="226">
                  <c:v>41236</c:v>
                </c:pt>
                <c:pt idx="227">
                  <c:v>41239</c:v>
                </c:pt>
                <c:pt idx="228">
                  <c:v>41240</c:v>
                </c:pt>
                <c:pt idx="229">
                  <c:v>41241</c:v>
                </c:pt>
                <c:pt idx="230">
                  <c:v>41242</c:v>
                </c:pt>
                <c:pt idx="231">
                  <c:v>41243</c:v>
                </c:pt>
                <c:pt idx="232">
                  <c:v>41246</c:v>
                </c:pt>
                <c:pt idx="233">
                  <c:v>41247</c:v>
                </c:pt>
                <c:pt idx="234">
                  <c:v>41248</c:v>
                </c:pt>
                <c:pt idx="235">
                  <c:v>41249</c:v>
                </c:pt>
                <c:pt idx="236">
                  <c:v>41250</c:v>
                </c:pt>
                <c:pt idx="237">
                  <c:v>41253</c:v>
                </c:pt>
                <c:pt idx="238">
                  <c:v>41254</c:v>
                </c:pt>
                <c:pt idx="239">
                  <c:v>41255</c:v>
                </c:pt>
                <c:pt idx="240">
                  <c:v>41256</c:v>
                </c:pt>
                <c:pt idx="241">
                  <c:v>41257</c:v>
                </c:pt>
                <c:pt idx="242">
                  <c:v>41260</c:v>
                </c:pt>
                <c:pt idx="243">
                  <c:v>41261</c:v>
                </c:pt>
                <c:pt idx="244">
                  <c:v>41262</c:v>
                </c:pt>
                <c:pt idx="245">
                  <c:v>41263</c:v>
                </c:pt>
                <c:pt idx="246">
                  <c:v>41264</c:v>
                </c:pt>
                <c:pt idx="247">
                  <c:v>41270</c:v>
                </c:pt>
                <c:pt idx="248">
                  <c:v>41271</c:v>
                </c:pt>
                <c:pt idx="249">
                  <c:v>41274</c:v>
                </c:pt>
                <c:pt idx="250">
                  <c:v>41276</c:v>
                </c:pt>
                <c:pt idx="251">
                  <c:v>41277</c:v>
                </c:pt>
                <c:pt idx="252">
                  <c:v>41278</c:v>
                </c:pt>
                <c:pt idx="253">
                  <c:v>41281</c:v>
                </c:pt>
                <c:pt idx="254">
                  <c:v>41282</c:v>
                </c:pt>
                <c:pt idx="255">
                  <c:v>41283</c:v>
                </c:pt>
                <c:pt idx="256">
                  <c:v>41284</c:v>
                </c:pt>
                <c:pt idx="257">
                  <c:v>41285</c:v>
                </c:pt>
                <c:pt idx="258">
                  <c:v>41288</c:v>
                </c:pt>
                <c:pt idx="259">
                  <c:v>41289</c:v>
                </c:pt>
                <c:pt idx="260">
                  <c:v>41290</c:v>
                </c:pt>
                <c:pt idx="261">
                  <c:v>41291</c:v>
                </c:pt>
                <c:pt idx="262">
                  <c:v>41292</c:v>
                </c:pt>
                <c:pt idx="263">
                  <c:v>41295</c:v>
                </c:pt>
                <c:pt idx="264">
                  <c:v>41296</c:v>
                </c:pt>
                <c:pt idx="265">
                  <c:v>41297</c:v>
                </c:pt>
                <c:pt idx="266">
                  <c:v>41298</c:v>
                </c:pt>
                <c:pt idx="267">
                  <c:v>41299</c:v>
                </c:pt>
                <c:pt idx="268">
                  <c:v>41302</c:v>
                </c:pt>
                <c:pt idx="269">
                  <c:v>41303</c:v>
                </c:pt>
                <c:pt idx="270">
                  <c:v>41304</c:v>
                </c:pt>
                <c:pt idx="271">
                  <c:v>41305</c:v>
                </c:pt>
                <c:pt idx="272">
                  <c:v>41306</c:v>
                </c:pt>
                <c:pt idx="273">
                  <c:v>41309</c:v>
                </c:pt>
                <c:pt idx="274">
                  <c:v>41310</c:v>
                </c:pt>
                <c:pt idx="275">
                  <c:v>41311</c:v>
                </c:pt>
                <c:pt idx="276">
                  <c:v>41312</c:v>
                </c:pt>
                <c:pt idx="277">
                  <c:v>41313</c:v>
                </c:pt>
                <c:pt idx="278">
                  <c:v>41316</c:v>
                </c:pt>
                <c:pt idx="279">
                  <c:v>41317</c:v>
                </c:pt>
                <c:pt idx="280">
                  <c:v>41318</c:v>
                </c:pt>
                <c:pt idx="281">
                  <c:v>41319</c:v>
                </c:pt>
                <c:pt idx="282">
                  <c:v>41320</c:v>
                </c:pt>
                <c:pt idx="283">
                  <c:v>41323</c:v>
                </c:pt>
                <c:pt idx="284">
                  <c:v>41324</c:v>
                </c:pt>
                <c:pt idx="285">
                  <c:v>41325</c:v>
                </c:pt>
                <c:pt idx="286">
                  <c:v>41326</c:v>
                </c:pt>
                <c:pt idx="287">
                  <c:v>41327</c:v>
                </c:pt>
                <c:pt idx="288">
                  <c:v>41330</c:v>
                </c:pt>
                <c:pt idx="289">
                  <c:v>41331</c:v>
                </c:pt>
                <c:pt idx="290">
                  <c:v>41332</c:v>
                </c:pt>
                <c:pt idx="291">
                  <c:v>41333</c:v>
                </c:pt>
                <c:pt idx="292">
                  <c:v>41334</c:v>
                </c:pt>
                <c:pt idx="293">
                  <c:v>41337</c:v>
                </c:pt>
                <c:pt idx="294">
                  <c:v>41338</c:v>
                </c:pt>
                <c:pt idx="295">
                  <c:v>41339</c:v>
                </c:pt>
                <c:pt idx="296">
                  <c:v>41340</c:v>
                </c:pt>
                <c:pt idx="297">
                  <c:v>41341</c:v>
                </c:pt>
                <c:pt idx="298">
                  <c:v>41344</c:v>
                </c:pt>
                <c:pt idx="299">
                  <c:v>41345</c:v>
                </c:pt>
                <c:pt idx="300">
                  <c:v>41346</c:v>
                </c:pt>
                <c:pt idx="301">
                  <c:v>41347</c:v>
                </c:pt>
                <c:pt idx="302">
                  <c:v>41348</c:v>
                </c:pt>
                <c:pt idx="303">
                  <c:v>41352</c:v>
                </c:pt>
                <c:pt idx="304">
                  <c:v>41353</c:v>
                </c:pt>
                <c:pt idx="305">
                  <c:v>41354</c:v>
                </c:pt>
                <c:pt idx="306">
                  <c:v>41355</c:v>
                </c:pt>
                <c:pt idx="307">
                  <c:v>41359</c:v>
                </c:pt>
                <c:pt idx="308">
                  <c:v>41360</c:v>
                </c:pt>
                <c:pt idx="309">
                  <c:v>41361</c:v>
                </c:pt>
                <c:pt idx="310">
                  <c:v>41366</c:v>
                </c:pt>
                <c:pt idx="311">
                  <c:v>41367</c:v>
                </c:pt>
                <c:pt idx="312">
                  <c:v>41368</c:v>
                </c:pt>
                <c:pt idx="313">
                  <c:v>41369</c:v>
                </c:pt>
                <c:pt idx="314">
                  <c:v>41372</c:v>
                </c:pt>
                <c:pt idx="315">
                  <c:v>41373</c:v>
                </c:pt>
                <c:pt idx="316">
                  <c:v>41374</c:v>
                </c:pt>
                <c:pt idx="317">
                  <c:v>41375</c:v>
                </c:pt>
                <c:pt idx="318">
                  <c:v>41376</c:v>
                </c:pt>
                <c:pt idx="319">
                  <c:v>41379</c:v>
                </c:pt>
                <c:pt idx="320">
                  <c:v>41380</c:v>
                </c:pt>
                <c:pt idx="321">
                  <c:v>41381</c:v>
                </c:pt>
                <c:pt idx="322">
                  <c:v>41382</c:v>
                </c:pt>
                <c:pt idx="323">
                  <c:v>41383</c:v>
                </c:pt>
                <c:pt idx="324">
                  <c:v>41386</c:v>
                </c:pt>
                <c:pt idx="325">
                  <c:v>41387</c:v>
                </c:pt>
                <c:pt idx="326">
                  <c:v>41388</c:v>
                </c:pt>
                <c:pt idx="327">
                  <c:v>41389</c:v>
                </c:pt>
                <c:pt idx="328">
                  <c:v>41390</c:v>
                </c:pt>
                <c:pt idx="329">
                  <c:v>41393</c:v>
                </c:pt>
                <c:pt idx="330">
                  <c:v>41394</c:v>
                </c:pt>
                <c:pt idx="331">
                  <c:v>41396</c:v>
                </c:pt>
                <c:pt idx="332">
                  <c:v>41402</c:v>
                </c:pt>
                <c:pt idx="333">
                  <c:v>41403</c:v>
                </c:pt>
                <c:pt idx="334">
                  <c:v>41404</c:v>
                </c:pt>
                <c:pt idx="335">
                  <c:v>41407</c:v>
                </c:pt>
                <c:pt idx="336">
                  <c:v>41408</c:v>
                </c:pt>
                <c:pt idx="337">
                  <c:v>41409</c:v>
                </c:pt>
                <c:pt idx="338">
                  <c:v>41410</c:v>
                </c:pt>
                <c:pt idx="339">
                  <c:v>41411</c:v>
                </c:pt>
                <c:pt idx="340">
                  <c:v>41414</c:v>
                </c:pt>
                <c:pt idx="341">
                  <c:v>41415</c:v>
                </c:pt>
                <c:pt idx="342">
                  <c:v>41416</c:v>
                </c:pt>
                <c:pt idx="343">
                  <c:v>41417</c:v>
                </c:pt>
                <c:pt idx="344">
                  <c:v>41418</c:v>
                </c:pt>
                <c:pt idx="345">
                  <c:v>41421</c:v>
                </c:pt>
                <c:pt idx="346">
                  <c:v>41422</c:v>
                </c:pt>
                <c:pt idx="347">
                  <c:v>41423</c:v>
                </c:pt>
                <c:pt idx="348">
                  <c:v>41424</c:v>
                </c:pt>
                <c:pt idx="349">
                  <c:v>41425</c:v>
                </c:pt>
                <c:pt idx="350">
                  <c:v>41428</c:v>
                </c:pt>
                <c:pt idx="351">
                  <c:v>41429</c:v>
                </c:pt>
                <c:pt idx="352">
                  <c:v>41430</c:v>
                </c:pt>
                <c:pt idx="353">
                  <c:v>41431</c:v>
                </c:pt>
                <c:pt idx="354">
                  <c:v>41432</c:v>
                </c:pt>
                <c:pt idx="355">
                  <c:v>41435</c:v>
                </c:pt>
                <c:pt idx="356">
                  <c:v>41436</c:v>
                </c:pt>
                <c:pt idx="357">
                  <c:v>41437</c:v>
                </c:pt>
                <c:pt idx="358">
                  <c:v>41438</c:v>
                </c:pt>
                <c:pt idx="359">
                  <c:v>41439</c:v>
                </c:pt>
                <c:pt idx="360">
                  <c:v>41442</c:v>
                </c:pt>
                <c:pt idx="361">
                  <c:v>41443</c:v>
                </c:pt>
                <c:pt idx="362">
                  <c:v>41444</c:v>
                </c:pt>
                <c:pt idx="363">
                  <c:v>41445</c:v>
                </c:pt>
                <c:pt idx="364">
                  <c:v>41446</c:v>
                </c:pt>
                <c:pt idx="365">
                  <c:v>41450</c:v>
                </c:pt>
                <c:pt idx="366">
                  <c:v>41451</c:v>
                </c:pt>
                <c:pt idx="367">
                  <c:v>41452</c:v>
                </c:pt>
                <c:pt idx="368">
                  <c:v>41453</c:v>
                </c:pt>
                <c:pt idx="369">
                  <c:v>41456</c:v>
                </c:pt>
                <c:pt idx="370">
                  <c:v>41457</c:v>
                </c:pt>
                <c:pt idx="371">
                  <c:v>41458</c:v>
                </c:pt>
                <c:pt idx="372">
                  <c:v>41459</c:v>
                </c:pt>
                <c:pt idx="373">
                  <c:v>41460</c:v>
                </c:pt>
                <c:pt idx="374">
                  <c:v>41463</c:v>
                </c:pt>
                <c:pt idx="375">
                  <c:v>41464</c:v>
                </c:pt>
                <c:pt idx="376">
                  <c:v>41465</c:v>
                </c:pt>
                <c:pt idx="377">
                  <c:v>41466</c:v>
                </c:pt>
                <c:pt idx="378">
                  <c:v>41467</c:v>
                </c:pt>
                <c:pt idx="379">
                  <c:v>41470</c:v>
                </c:pt>
                <c:pt idx="380">
                  <c:v>41471</c:v>
                </c:pt>
                <c:pt idx="381">
                  <c:v>41472</c:v>
                </c:pt>
                <c:pt idx="382">
                  <c:v>41473</c:v>
                </c:pt>
                <c:pt idx="383">
                  <c:v>41474</c:v>
                </c:pt>
                <c:pt idx="384">
                  <c:v>41477</c:v>
                </c:pt>
                <c:pt idx="385">
                  <c:v>41478</c:v>
                </c:pt>
                <c:pt idx="386">
                  <c:v>41479</c:v>
                </c:pt>
                <c:pt idx="387">
                  <c:v>41480</c:v>
                </c:pt>
                <c:pt idx="388">
                  <c:v>41481</c:v>
                </c:pt>
                <c:pt idx="389">
                  <c:v>41484</c:v>
                </c:pt>
                <c:pt idx="390">
                  <c:v>41485</c:v>
                </c:pt>
                <c:pt idx="391">
                  <c:v>41486</c:v>
                </c:pt>
                <c:pt idx="392">
                  <c:v>41487</c:v>
                </c:pt>
                <c:pt idx="393">
                  <c:v>41488</c:v>
                </c:pt>
                <c:pt idx="394">
                  <c:v>41491</c:v>
                </c:pt>
                <c:pt idx="395">
                  <c:v>41492</c:v>
                </c:pt>
                <c:pt idx="396">
                  <c:v>41493</c:v>
                </c:pt>
                <c:pt idx="397">
                  <c:v>41494</c:v>
                </c:pt>
                <c:pt idx="398">
                  <c:v>41495</c:v>
                </c:pt>
                <c:pt idx="399">
                  <c:v>41498</c:v>
                </c:pt>
                <c:pt idx="400">
                  <c:v>41499</c:v>
                </c:pt>
                <c:pt idx="401">
                  <c:v>41500</c:v>
                </c:pt>
                <c:pt idx="402">
                  <c:v>41502</c:v>
                </c:pt>
                <c:pt idx="403">
                  <c:v>41505</c:v>
                </c:pt>
                <c:pt idx="404">
                  <c:v>41506</c:v>
                </c:pt>
                <c:pt idx="405">
                  <c:v>41507</c:v>
                </c:pt>
                <c:pt idx="406">
                  <c:v>41508</c:v>
                </c:pt>
                <c:pt idx="407">
                  <c:v>41509</c:v>
                </c:pt>
                <c:pt idx="408">
                  <c:v>41512</c:v>
                </c:pt>
                <c:pt idx="409">
                  <c:v>41513</c:v>
                </c:pt>
                <c:pt idx="410">
                  <c:v>41514</c:v>
                </c:pt>
                <c:pt idx="411">
                  <c:v>41515</c:v>
                </c:pt>
                <c:pt idx="412">
                  <c:v>41516</c:v>
                </c:pt>
                <c:pt idx="413">
                  <c:v>41519</c:v>
                </c:pt>
                <c:pt idx="414">
                  <c:v>41520</c:v>
                </c:pt>
                <c:pt idx="415">
                  <c:v>41521</c:v>
                </c:pt>
                <c:pt idx="416">
                  <c:v>41522</c:v>
                </c:pt>
                <c:pt idx="417">
                  <c:v>41523</c:v>
                </c:pt>
                <c:pt idx="418">
                  <c:v>41526</c:v>
                </c:pt>
                <c:pt idx="419">
                  <c:v>41527</c:v>
                </c:pt>
                <c:pt idx="420">
                  <c:v>41528</c:v>
                </c:pt>
                <c:pt idx="421">
                  <c:v>41529</c:v>
                </c:pt>
                <c:pt idx="422">
                  <c:v>41530</c:v>
                </c:pt>
                <c:pt idx="423">
                  <c:v>41533</c:v>
                </c:pt>
                <c:pt idx="424">
                  <c:v>41534</c:v>
                </c:pt>
                <c:pt idx="425">
                  <c:v>41535</c:v>
                </c:pt>
                <c:pt idx="426">
                  <c:v>41536</c:v>
                </c:pt>
                <c:pt idx="427">
                  <c:v>41537</c:v>
                </c:pt>
                <c:pt idx="428">
                  <c:v>41540</c:v>
                </c:pt>
                <c:pt idx="429">
                  <c:v>41541</c:v>
                </c:pt>
                <c:pt idx="430">
                  <c:v>41542</c:v>
                </c:pt>
                <c:pt idx="431">
                  <c:v>41543</c:v>
                </c:pt>
                <c:pt idx="432">
                  <c:v>41544</c:v>
                </c:pt>
                <c:pt idx="433">
                  <c:v>41547</c:v>
                </c:pt>
                <c:pt idx="434">
                  <c:v>41548</c:v>
                </c:pt>
                <c:pt idx="435">
                  <c:v>41549</c:v>
                </c:pt>
                <c:pt idx="436">
                  <c:v>41550</c:v>
                </c:pt>
                <c:pt idx="437">
                  <c:v>41551</c:v>
                </c:pt>
                <c:pt idx="438">
                  <c:v>41554</c:v>
                </c:pt>
                <c:pt idx="439">
                  <c:v>41555</c:v>
                </c:pt>
                <c:pt idx="440">
                  <c:v>41556</c:v>
                </c:pt>
                <c:pt idx="441">
                  <c:v>41557</c:v>
                </c:pt>
                <c:pt idx="442">
                  <c:v>41558</c:v>
                </c:pt>
                <c:pt idx="443">
                  <c:v>41561</c:v>
                </c:pt>
                <c:pt idx="444">
                  <c:v>41562</c:v>
                </c:pt>
                <c:pt idx="445">
                  <c:v>41563</c:v>
                </c:pt>
                <c:pt idx="446">
                  <c:v>41564</c:v>
                </c:pt>
                <c:pt idx="447">
                  <c:v>41565</c:v>
                </c:pt>
                <c:pt idx="448">
                  <c:v>41568</c:v>
                </c:pt>
                <c:pt idx="449">
                  <c:v>41569</c:v>
                </c:pt>
                <c:pt idx="450">
                  <c:v>41570</c:v>
                </c:pt>
                <c:pt idx="451">
                  <c:v>41571</c:v>
                </c:pt>
                <c:pt idx="452">
                  <c:v>41572</c:v>
                </c:pt>
                <c:pt idx="453">
                  <c:v>41576</c:v>
                </c:pt>
                <c:pt idx="454">
                  <c:v>41577</c:v>
                </c:pt>
                <c:pt idx="455">
                  <c:v>41578</c:v>
                </c:pt>
                <c:pt idx="456">
                  <c:v>41579</c:v>
                </c:pt>
                <c:pt idx="457">
                  <c:v>41582</c:v>
                </c:pt>
                <c:pt idx="458">
                  <c:v>41583</c:v>
                </c:pt>
                <c:pt idx="459">
                  <c:v>41584</c:v>
                </c:pt>
                <c:pt idx="460">
                  <c:v>41585</c:v>
                </c:pt>
                <c:pt idx="461">
                  <c:v>41586</c:v>
                </c:pt>
                <c:pt idx="462">
                  <c:v>41589</c:v>
                </c:pt>
                <c:pt idx="463">
                  <c:v>41590</c:v>
                </c:pt>
                <c:pt idx="464">
                  <c:v>41591</c:v>
                </c:pt>
                <c:pt idx="465">
                  <c:v>41592</c:v>
                </c:pt>
                <c:pt idx="466">
                  <c:v>41593</c:v>
                </c:pt>
                <c:pt idx="467">
                  <c:v>41596</c:v>
                </c:pt>
                <c:pt idx="468">
                  <c:v>41597</c:v>
                </c:pt>
                <c:pt idx="469">
                  <c:v>41598</c:v>
                </c:pt>
                <c:pt idx="470">
                  <c:v>41599</c:v>
                </c:pt>
                <c:pt idx="471">
                  <c:v>41600</c:v>
                </c:pt>
                <c:pt idx="472">
                  <c:v>41603</c:v>
                </c:pt>
                <c:pt idx="473">
                  <c:v>41604</c:v>
                </c:pt>
                <c:pt idx="474">
                  <c:v>41605</c:v>
                </c:pt>
                <c:pt idx="475">
                  <c:v>41606</c:v>
                </c:pt>
                <c:pt idx="476">
                  <c:v>41607</c:v>
                </c:pt>
                <c:pt idx="477">
                  <c:v>41610</c:v>
                </c:pt>
                <c:pt idx="478">
                  <c:v>41611</c:v>
                </c:pt>
                <c:pt idx="479">
                  <c:v>41612</c:v>
                </c:pt>
                <c:pt idx="480">
                  <c:v>41613</c:v>
                </c:pt>
                <c:pt idx="481">
                  <c:v>41614</c:v>
                </c:pt>
                <c:pt idx="482">
                  <c:v>41617</c:v>
                </c:pt>
                <c:pt idx="483">
                  <c:v>41618</c:v>
                </c:pt>
                <c:pt idx="484">
                  <c:v>41619</c:v>
                </c:pt>
                <c:pt idx="485">
                  <c:v>41620</c:v>
                </c:pt>
                <c:pt idx="486">
                  <c:v>41621</c:v>
                </c:pt>
                <c:pt idx="487">
                  <c:v>41624</c:v>
                </c:pt>
                <c:pt idx="488">
                  <c:v>41625</c:v>
                </c:pt>
                <c:pt idx="489">
                  <c:v>41626</c:v>
                </c:pt>
                <c:pt idx="490">
                  <c:v>41627</c:v>
                </c:pt>
                <c:pt idx="491">
                  <c:v>41628</c:v>
                </c:pt>
                <c:pt idx="492">
                  <c:v>41631</c:v>
                </c:pt>
                <c:pt idx="493">
                  <c:v>41635</c:v>
                </c:pt>
                <c:pt idx="494">
                  <c:v>41638</c:v>
                </c:pt>
                <c:pt idx="495">
                  <c:v>41639</c:v>
                </c:pt>
                <c:pt idx="496">
                  <c:v>41641</c:v>
                </c:pt>
                <c:pt idx="497">
                  <c:v>41642</c:v>
                </c:pt>
                <c:pt idx="498">
                  <c:v>41646</c:v>
                </c:pt>
                <c:pt idx="499">
                  <c:v>41647</c:v>
                </c:pt>
                <c:pt idx="500">
                  <c:v>41648</c:v>
                </c:pt>
                <c:pt idx="501">
                  <c:v>41649</c:v>
                </c:pt>
                <c:pt idx="502">
                  <c:v>41652</c:v>
                </c:pt>
                <c:pt idx="503">
                  <c:v>41653</c:v>
                </c:pt>
                <c:pt idx="504">
                  <c:v>41654</c:v>
                </c:pt>
                <c:pt idx="505">
                  <c:v>41655</c:v>
                </c:pt>
                <c:pt idx="506">
                  <c:v>41656</c:v>
                </c:pt>
                <c:pt idx="507">
                  <c:v>41659</c:v>
                </c:pt>
                <c:pt idx="508">
                  <c:v>41660</c:v>
                </c:pt>
                <c:pt idx="509">
                  <c:v>41661</c:v>
                </c:pt>
                <c:pt idx="510">
                  <c:v>41662</c:v>
                </c:pt>
                <c:pt idx="511">
                  <c:v>41663</c:v>
                </c:pt>
                <c:pt idx="512">
                  <c:v>41666</c:v>
                </c:pt>
                <c:pt idx="513">
                  <c:v>41667</c:v>
                </c:pt>
                <c:pt idx="514">
                  <c:v>41668</c:v>
                </c:pt>
                <c:pt idx="515">
                  <c:v>41669</c:v>
                </c:pt>
                <c:pt idx="516">
                  <c:v>41670</c:v>
                </c:pt>
                <c:pt idx="517">
                  <c:v>41673</c:v>
                </c:pt>
                <c:pt idx="518">
                  <c:v>41674</c:v>
                </c:pt>
                <c:pt idx="519">
                  <c:v>41675</c:v>
                </c:pt>
                <c:pt idx="520">
                  <c:v>41676</c:v>
                </c:pt>
                <c:pt idx="521">
                  <c:v>41677</c:v>
                </c:pt>
                <c:pt idx="522">
                  <c:v>41680</c:v>
                </c:pt>
                <c:pt idx="523">
                  <c:v>41681</c:v>
                </c:pt>
                <c:pt idx="524">
                  <c:v>41682</c:v>
                </c:pt>
                <c:pt idx="525">
                  <c:v>41683</c:v>
                </c:pt>
                <c:pt idx="526">
                  <c:v>41684</c:v>
                </c:pt>
                <c:pt idx="527">
                  <c:v>41687</c:v>
                </c:pt>
                <c:pt idx="528">
                  <c:v>41688</c:v>
                </c:pt>
                <c:pt idx="529">
                  <c:v>41689</c:v>
                </c:pt>
                <c:pt idx="530">
                  <c:v>41690</c:v>
                </c:pt>
                <c:pt idx="531">
                  <c:v>41691</c:v>
                </c:pt>
                <c:pt idx="532">
                  <c:v>41694</c:v>
                </c:pt>
                <c:pt idx="533">
                  <c:v>41695</c:v>
                </c:pt>
                <c:pt idx="534">
                  <c:v>41696</c:v>
                </c:pt>
                <c:pt idx="535">
                  <c:v>41697</c:v>
                </c:pt>
                <c:pt idx="536">
                  <c:v>41698</c:v>
                </c:pt>
                <c:pt idx="537">
                  <c:v>41702</c:v>
                </c:pt>
                <c:pt idx="538">
                  <c:v>41703</c:v>
                </c:pt>
                <c:pt idx="539">
                  <c:v>41704</c:v>
                </c:pt>
                <c:pt idx="540">
                  <c:v>41705</c:v>
                </c:pt>
                <c:pt idx="541">
                  <c:v>41708</c:v>
                </c:pt>
                <c:pt idx="542">
                  <c:v>41709</c:v>
                </c:pt>
                <c:pt idx="543">
                  <c:v>41710</c:v>
                </c:pt>
                <c:pt idx="544">
                  <c:v>41711</c:v>
                </c:pt>
                <c:pt idx="545">
                  <c:v>41712</c:v>
                </c:pt>
                <c:pt idx="546">
                  <c:v>41715</c:v>
                </c:pt>
                <c:pt idx="547">
                  <c:v>41716</c:v>
                </c:pt>
                <c:pt idx="548">
                  <c:v>41717</c:v>
                </c:pt>
                <c:pt idx="549">
                  <c:v>41718</c:v>
                </c:pt>
                <c:pt idx="550">
                  <c:v>41719</c:v>
                </c:pt>
                <c:pt idx="551">
                  <c:v>41722</c:v>
                </c:pt>
                <c:pt idx="552">
                  <c:v>41724</c:v>
                </c:pt>
                <c:pt idx="553">
                  <c:v>41725</c:v>
                </c:pt>
                <c:pt idx="554">
                  <c:v>41726</c:v>
                </c:pt>
                <c:pt idx="555">
                  <c:v>41729</c:v>
                </c:pt>
                <c:pt idx="556">
                  <c:v>41730</c:v>
                </c:pt>
                <c:pt idx="557">
                  <c:v>41731</c:v>
                </c:pt>
                <c:pt idx="558">
                  <c:v>41732</c:v>
                </c:pt>
                <c:pt idx="559">
                  <c:v>41733</c:v>
                </c:pt>
                <c:pt idx="560">
                  <c:v>41736</c:v>
                </c:pt>
                <c:pt idx="561">
                  <c:v>41737</c:v>
                </c:pt>
                <c:pt idx="562">
                  <c:v>41738</c:v>
                </c:pt>
                <c:pt idx="563">
                  <c:v>41739</c:v>
                </c:pt>
                <c:pt idx="564">
                  <c:v>41740</c:v>
                </c:pt>
                <c:pt idx="565">
                  <c:v>41743</c:v>
                </c:pt>
                <c:pt idx="566">
                  <c:v>41744</c:v>
                </c:pt>
                <c:pt idx="567">
                  <c:v>41745</c:v>
                </c:pt>
                <c:pt idx="568">
                  <c:v>41746</c:v>
                </c:pt>
                <c:pt idx="569">
                  <c:v>41751</c:v>
                </c:pt>
                <c:pt idx="570">
                  <c:v>41752</c:v>
                </c:pt>
                <c:pt idx="571">
                  <c:v>41753</c:v>
                </c:pt>
                <c:pt idx="572">
                  <c:v>41754</c:v>
                </c:pt>
                <c:pt idx="573">
                  <c:v>41757</c:v>
                </c:pt>
                <c:pt idx="574">
                  <c:v>41758</c:v>
                </c:pt>
                <c:pt idx="575">
                  <c:v>41759</c:v>
                </c:pt>
                <c:pt idx="576">
                  <c:v>41761</c:v>
                </c:pt>
                <c:pt idx="577">
                  <c:v>41764</c:v>
                </c:pt>
                <c:pt idx="578">
                  <c:v>41765</c:v>
                </c:pt>
                <c:pt idx="579">
                  <c:v>41766</c:v>
                </c:pt>
                <c:pt idx="580">
                  <c:v>41767</c:v>
                </c:pt>
                <c:pt idx="581">
                  <c:v>41768</c:v>
                </c:pt>
                <c:pt idx="582">
                  <c:v>41771</c:v>
                </c:pt>
                <c:pt idx="583">
                  <c:v>41772</c:v>
                </c:pt>
                <c:pt idx="584">
                  <c:v>41773</c:v>
                </c:pt>
                <c:pt idx="585">
                  <c:v>41774</c:v>
                </c:pt>
                <c:pt idx="586">
                  <c:v>41775</c:v>
                </c:pt>
                <c:pt idx="587">
                  <c:v>41778</c:v>
                </c:pt>
                <c:pt idx="588">
                  <c:v>41779</c:v>
                </c:pt>
                <c:pt idx="589">
                  <c:v>41780</c:v>
                </c:pt>
                <c:pt idx="590">
                  <c:v>41781</c:v>
                </c:pt>
                <c:pt idx="591">
                  <c:v>41782</c:v>
                </c:pt>
                <c:pt idx="592">
                  <c:v>41785</c:v>
                </c:pt>
                <c:pt idx="593">
                  <c:v>41786</c:v>
                </c:pt>
                <c:pt idx="594">
                  <c:v>41787</c:v>
                </c:pt>
                <c:pt idx="595">
                  <c:v>41788</c:v>
                </c:pt>
                <c:pt idx="596">
                  <c:v>41789</c:v>
                </c:pt>
                <c:pt idx="597">
                  <c:v>41792</c:v>
                </c:pt>
                <c:pt idx="598">
                  <c:v>41793</c:v>
                </c:pt>
                <c:pt idx="599">
                  <c:v>41794</c:v>
                </c:pt>
                <c:pt idx="600">
                  <c:v>41795</c:v>
                </c:pt>
                <c:pt idx="601">
                  <c:v>41796</c:v>
                </c:pt>
                <c:pt idx="602">
                  <c:v>41800</c:v>
                </c:pt>
                <c:pt idx="603">
                  <c:v>41801</c:v>
                </c:pt>
                <c:pt idx="604">
                  <c:v>41802</c:v>
                </c:pt>
                <c:pt idx="605">
                  <c:v>41803</c:v>
                </c:pt>
                <c:pt idx="606">
                  <c:v>41806</c:v>
                </c:pt>
                <c:pt idx="607">
                  <c:v>41807</c:v>
                </c:pt>
                <c:pt idx="608">
                  <c:v>41808</c:v>
                </c:pt>
                <c:pt idx="609">
                  <c:v>41809</c:v>
                </c:pt>
                <c:pt idx="610">
                  <c:v>41810</c:v>
                </c:pt>
                <c:pt idx="611">
                  <c:v>41813</c:v>
                </c:pt>
                <c:pt idx="612">
                  <c:v>41814</c:v>
                </c:pt>
                <c:pt idx="613">
                  <c:v>41815</c:v>
                </c:pt>
                <c:pt idx="614">
                  <c:v>41816</c:v>
                </c:pt>
                <c:pt idx="615">
                  <c:v>41817</c:v>
                </c:pt>
                <c:pt idx="616">
                  <c:v>41820</c:v>
                </c:pt>
                <c:pt idx="617">
                  <c:v>41821</c:v>
                </c:pt>
                <c:pt idx="618">
                  <c:v>41822</c:v>
                </c:pt>
                <c:pt idx="619">
                  <c:v>41823</c:v>
                </c:pt>
                <c:pt idx="620">
                  <c:v>41824</c:v>
                </c:pt>
                <c:pt idx="621">
                  <c:v>41827</c:v>
                </c:pt>
                <c:pt idx="622">
                  <c:v>41828</c:v>
                </c:pt>
                <c:pt idx="623">
                  <c:v>41829</c:v>
                </c:pt>
                <c:pt idx="624">
                  <c:v>41830</c:v>
                </c:pt>
                <c:pt idx="625">
                  <c:v>41831</c:v>
                </c:pt>
                <c:pt idx="626">
                  <c:v>41834</c:v>
                </c:pt>
                <c:pt idx="627">
                  <c:v>41835</c:v>
                </c:pt>
                <c:pt idx="628">
                  <c:v>41836</c:v>
                </c:pt>
                <c:pt idx="629">
                  <c:v>41837</c:v>
                </c:pt>
                <c:pt idx="630">
                  <c:v>41838</c:v>
                </c:pt>
                <c:pt idx="631">
                  <c:v>41841</c:v>
                </c:pt>
                <c:pt idx="632">
                  <c:v>41842</c:v>
                </c:pt>
                <c:pt idx="633">
                  <c:v>41843</c:v>
                </c:pt>
                <c:pt idx="634">
                  <c:v>41844</c:v>
                </c:pt>
                <c:pt idx="635">
                  <c:v>41845</c:v>
                </c:pt>
                <c:pt idx="636">
                  <c:v>41848</c:v>
                </c:pt>
                <c:pt idx="637">
                  <c:v>41849</c:v>
                </c:pt>
                <c:pt idx="638">
                  <c:v>41850</c:v>
                </c:pt>
                <c:pt idx="639">
                  <c:v>41851</c:v>
                </c:pt>
                <c:pt idx="640">
                  <c:v>41852</c:v>
                </c:pt>
                <c:pt idx="641">
                  <c:v>41855</c:v>
                </c:pt>
                <c:pt idx="642">
                  <c:v>41856</c:v>
                </c:pt>
                <c:pt idx="643">
                  <c:v>41857</c:v>
                </c:pt>
                <c:pt idx="644">
                  <c:v>41858</c:v>
                </c:pt>
                <c:pt idx="645">
                  <c:v>41859</c:v>
                </c:pt>
                <c:pt idx="646">
                  <c:v>41862</c:v>
                </c:pt>
                <c:pt idx="647">
                  <c:v>41863</c:v>
                </c:pt>
                <c:pt idx="648">
                  <c:v>41864</c:v>
                </c:pt>
                <c:pt idx="649">
                  <c:v>41865</c:v>
                </c:pt>
                <c:pt idx="650">
                  <c:v>41869</c:v>
                </c:pt>
                <c:pt idx="651">
                  <c:v>41870</c:v>
                </c:pt>
                <c:pt idx="652">
                  <c:v>41871</c:v>
                </c:pt>
                <c:pt idx="653">
                  <c:v>41872</c:v>
                </c:pt>
                <c:pt idx="654">
                  <c:v>41873</c:v>
                </c:pt>
                <c:pt idx="655">
                  <c:v>41876</c:v>
                </c:pt>
                <c:pt idx="656">
                  <c:v>41877</c:v>
                </c:pt>
                <c:pt idx="657">
                  <c:v>41878</c:v>
                </c:pt>
                <c:pt idx="658">
                  <c:v>41879</c:v>
                </c:pt>
                <c:pt idx="659">
                  <c:v>41880</c:v>
                </c:pt>
                <c:pt idx="660">
                  <c:v>41883</c:v>
                </c:pt>
                <c:pt idx="661">
                  <c:v>41884</c:v>
                </c:pt>
                <c:pt idx="662">
                  <c:v>41885</c:v>
                </c:pt>
                <c:pt idx="663">
                  <c:v>41886</c:v>
                </c:pt>
                <c:pt idx="664">
                  <c:v>41887</c:v>
                </c:pt>
                <c:pt idx="665">
                  <c:v>41890</c:v>
                </c:pt>
                <c:pt idx="666">
                  <c:v>41891</c:v>
                </c:pt>
                <c:pt idx="667">
                  <c:v>41892</c:v>
                </c:pt>
                <c:pt idx="668">
                  <c:v>41893</c:v>
                </c:pt>
                <c:pt idx="669">
                  <c:v>41894</c:v>
                </c:pt>
                <c:pt idx="670">
                  <c:v>41897</c:v>
                </c:pt>
                <c:pt idx="671">
                  <c:v>41898</c:v>
                </c:pt>
                <c:pt idx="672">
                  <c:v>41899</c:v>
                </c:pt>
                <c:pt idx="673">
                  <c:v>41900</c:v>
                </c:pt>
                <c:pt idx="674">
                  <c:v>41901</c:v>
                </c:pt>
                <c:pt idx="675">
                  <c:v>41904</c:v>
                </c:pt>
                <c:pt idx="676">
                  <c:v>41905</c:v>
                </c:pt>
                <c:pt idx="677">
                  <c:v>41906</c:v>
                </c:pt>
                <c:pt idx="678">
                  <c:v>41907</c:v>
                </c:pt>
                <c:pt idx="679">
                  <c:v>41908</c:v>
                </c:pt>
                <c:pt idx="680">
                  <c:v>41911</c:v>
                </c:pt>
                <c:pt idx="681">
                  <c:v>41912</c:v>
                </c:pt>
                <c:pt idx="682">
                  <c:v>41913</c:v>
                </c:pt>
                <c:pt idx="683">
                  <c:v>41914</c:v>
                </c:pt>
                <c:pt idx="684">
                  <c:v>41915</c:v>
                </c:pt>
                <c:pt idx="685">
                  <c:v>41918</c:v>
                </c:pt>
                <c:pt idx="686">
                  <c:v>41919</c:v>
                </c:pt>
                <c:pt idx="687">
                  <c:v>41920</c:v>
                </c:pt>
                <c:pt idx="688">
                  <c:v>41921</c:v>
                </c:pt>
                <c:pt idx="689">
                  <c:v>41922</c:v>
                </c:pt>
                <c:pt idx="690">
                  <c:v>41925</c:v>
                </c:pt>
                <c:pt idx="691">
                  <c:v>41926</c:v>
                </c:pt>
                <c:pt idx="692">
                  <c:v>41927</c:v>
                </c:pt>
                <c:pt idx="693">
                  <c:v>41928</c:v>
                </c:pt>
                <c:pt idx="694">
                  <c:v>41929</c:v>
                </c:pt>
                <c:pt idx="695">
                  <c:v>41932</c:v>
                </c:pt>
                <c:pt idx="696">
                  <c:v>41933</c:v>
                </c:pt>
                <c:pt idx="697">
                  <c:v>41934</c:v>
                </c:pt>
                <c:pt idx="698">
                  <c:v>41935</c:v>
                </c:pt>
                <c:pt idx="699">
                  <c:v>41936</c:v>
                </c:pt>
                <c:pt idx="700">
                  <c:v>41939</c:v>
                </c:pt>
                <c:pt idx="701">
                  <c:v>41941</c:v>
                </c:pt>
                <c:pt idx="702">
                  <c:v>41942</c:v>
                </c:pt>
                <c:pt idx="703">
                  <c:v>41943</c:v>
                </c:pt>
                <c:pt idx="704">
                  <c:v>41946</c:v>
                </c:pt>
                <c:pt idx="705">
                  <c:v>41947</c:v>
                </c:pt>
                <c:pt idx="706">
                  <c:v>41948</c:v>
                </c:pt>
                <c:pt idx="707">
                  <c:v>41949</c:v>
                </c:pt>
                <c:pt idx="708">
                  <c:v>41950</c:v>
                </c:pt>
                <c:pt idx="709">
                  <c:v>41953</c:v>
                </c:pt>
                <c:pt idx="710">
                  <c:v>41954</c:v>
                </c:pt>
                <c:pt idx="711">
                  <c:v>41955</c:v>
                </c:pt>
                <c:pt idx="712">
                  <c:v>41956</c:v>
                </c:pt>
                <c:pt idx="713">
                  <c:v>41957</c:v>
                </c:pt>
                <c:pt idx="714">
                  <c:v>41960</c:v>
                </c:pt>
                <c:pt idx="715">
                  <c:v>41961</c:v>
                </c:pt>
                <c:pt idx="716">
                  <c:v>41962</c:v>
                </c:pt>
                <c:pt idx="717">
                  <c:v>41963</c:v>
                </c:pt>
                <c:pt idx="718">
                  <c:v>41964</c:v>
                </c:pt>
                <c:pt idx="719">
                  <c:v>41967</c:v>
                </c:pt>
                <c:pt idx="720">
                  <c:v>41968</c:v>
                </c:pt>
                <c:pt idx="721">
                  <c:v>41969</c:v>
                </c:pt>
                <c:pt idx="722">
                  <c:v>41970</c:v>
                </c:pt>
                <c:pt idx="723">
                  <c:v>41971</c:v>
                </c:pt>
                <c:pt idx="724">
                  <c:v>41974</c:v>
                </c:pt>
                <c:pt idx="725">
                  <c:v>41975</c:v>
                </c:pt>
                <c:pt idx="726">
                  <c:v>41976</c:v>
                </c:pt>
                <c:pt idx="727">
                  <c:v>41977</c:v>
                </c:pt>
                <c:pt idx="728">
                  <c:v>41978</c:v>
                </c:pt>
                <c:pt idx="729">
                  <c:v>41981</c:v>
                </c:pt>
                <c:pt idx="730">
                  <c:v>41982</c:v>
                </c:pt>
                <c:pt idx="731">
                  <c:v>41983</c:v>
                </c:pt>
                <c:pt idx="732">
                  <c:v>41984</c:v>
                </c:pt>
                <c:pt idx="733">
                  <c:v>41985</c:v>
                </c:pt>
                <c:pt idx="734">
                  <c:v>41988</c:v>
                </c:pt>
                <c:pt idx="735">
                  <c:v>41989</c:v>
                </c:pt>
                <c:pt idx="736">
                  <c:v>41990</c:v>
                </c:pt>
                <c:pt idx="737">
                  <c:v>41991</c:v>
                </c:pt>
                <c:pt idx="738">
                  <c:v>41992</c:v>
                </c:pt>
                <c:pt idx="739">
                  <c:v>41995</c:v>
                </c:pt>
                <c:pt idx="740">
                  <c:v>41996</c:v>
                </c:pt>
                <c:pt idx="741">
                  <c:v>42002</c:v>
                </c:pt>
                <c:pt idx="742">
                  <c:v>42003</c:v>
                </c:pt>
                <c:pt idx="743">
                  <c:v>42004</c:v>
                </c:pt>
                <c:pt idx="744">
                  <c:v>42006</c:v>
                </c:pt>
                <c:pt idx="745">
                  <c:v>42009</c:v>
                </c:pt>
                <c:pt idx="746">
                  <c:v>42011</c:v>
                </c:pt>
                <c:pt idx="747">
                  <c:v>42012</c:v>
                </c:pt>
                <c:pt idx="748">
                  <c:v>42013</c:v>
                </c:pt>
                <c:pt idx="749">
                  <c:v>42016</c:v>
                </c:pt>
                <c:pt idx="750">
                  <c:v>42017</c:v>
                </c:pt>
                <c:pt idx="751">
                  <c:v>42018</c:v>
                </c:pt>
                <c:pt idx="752">
                  <c:v>42019</c:v>
                </c:pt>
                <c:pt idx="753">
                  <c:v>42020</c:v>
                </c:pt>
                <c:pt idx="754">
                  <c:v>42023</c:v>
                </c:pt>
                <c:pt idx="755">
                  <c:v>42024</c:v>
                </c:pt>
                <c:pt idx="756">
                  <c:v>42025</c:v>
                </c:pt>
                <c:pt idx="757">
                  <c:v>42026</c:v>
                </c:pt>
                <c:pt idx="758">
                  <c:v>42027</c:v>
                </c:pt>
                <c:pt idx="759">
                  <c:v>42030</c:v>
                </c:pt>
                <c:pt idx="760">
                  <c:v>42031</c:v>
                </c:pt>
                <c:pt idx="761">
                  <c:v>42032</c:v>
                </c:pt>
                <c:pt idx="762">
                  <c:v>42033</c:v>
                </c:pt>
                <c:pt idx="763">
                  <c:v>42034</c:v>
                </c:pt>
                <c:pt idx="764">
                  <c:v>42037</c:v>
                </c:pt>
                <c:pt idx="765">
                  <c:v>42038</c:v>
                </c:pt>
                <c:pt idx="766">
                  <c:v>42039</c:v>
                </c:pt>
                <c:pt idx="767">
                  <c:v>42040</c:v>
                </c:pt>
                <c:pt idx="768">
                  <c:v>42041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42051</c:v>
                </c:pt>
                <c:pt idx="775">
                  <c:v>42052</c:v>
                </c:pt>
                <c:pt idx="776">
                  <c:v>42053</c:v>
                </c:pt>
                <c:pt idx="777">
                  <c:v>42054</c:v>
                </c:pt>
                <c:pt idx="778">
                  <c:v>42055</c:v>
                </c:pt>
                <c:pt idx="779">
                  <c:v>42059</c:v>
                </c:pt>
                <c:pt idx="780">
                  <c:v>42060</c:v>
                </c:pt>
                <c:pt idx="781">
                  <c:v>42061</c:v>
                </c:pt>
                <c:pt idx="782">
                  <c:v>42062</c:v>
                </c:pt>
                <c:pt idx="783">
                  <c:v>42065</c:v>
                </c:pt>
                <c:pt idx="784">
                  <c:v>42066</c:v>
                </c:pt>
                <c:pt idx="785">
                  <c:v>42067</c:v>
                </c:pt>
                <c:pt idx="786">
                  <c:v>42068</c:v>
                </c:pt>
                <c:pt idx="787">
                  <c:v>42069</c:v>
                </c:pt>
                <c:pt idx="788">
                  <c:v>42072</c:v>
                </c:pt>
                <c:pt idx="789">
                  <c:v>42073</c:v>
                </c:pt>
                <c:pt idx="790">
                  <c:v>42074</c:v>
                </c:pt>
                <c:pt idx="791">
                  <c:v>42075</c:v>
                </c:pt>
                <c:pt idx="792">
                  <c:v>42076</c:v>
                </c:pt>
                <c:pt idx="793">
                  <c:v>42079</c:v>
                </c:pt>
                <c:pt idx="794">
                  <c:v>42080</c:v>
                </c:pt>
                <c:pt idx="795">
                  <c:v>42081</c:v>
                </c:pt>
                <c:pt idx="796">
                  <c:v>42082</c:v>
                </c:pt>
                <c:pt idx="797">
                  <c:v>42083</c:v>
                </c:pt>
                <c:pt idx="798">
                  <c:v>42086</c:v>
                </c:pt>
                <c:pt idx="799">
                  <c:v>42087</c:v>
                </c:pt>
                <c:pt idx="800">
                  <c:v>42089</c:v>
                </c:pt>
                <c:pt idx="801">
                  <c:v>42090</c:v>
                </c:pt>
                <c:pt idx="802">
                  <c:v>42093</c:v>
                </c:pt>
                <c:pt idx="803">
                  <c:v>42094</c:v>
                </c:pt>
                <c:pt idx="804">
                  <c:v>42095</c:v>
                </c:pt>
                <c:pt idx="805">
                  <c:v>42096</c:v>
                </c:pt>
                <c:pt idx="806">
                  <c:v>42101</c:v>
                </c:pt>
                <c:pt idx="807">
                  <c:v>42102</c:v>
                </c:pt>
                <c:pt idx="808">
                  <c:v>42103</c:v>
                </c:pt>
                <c:pt idx="809">
                  <c:v>42108</c:v>
                </c:pt>
                <c:pt idx="810">
                  <c:v>42109</c:v>
                </c:pt>
                <c:pt idx="811">
                  <c:v>42110</c:v>
                </c:pt>
                <c:pt idx="812">
                  <c:v>42111</c:v>
                </c:pt>
                <c:pt idx="813">
                  <c:v>42114</c:v>
                </c:pt>
                <c:pt idx="814">
                  <c:v>42115</c:v>
                </c:pt>
                <c:pt idx="815">
                  <c:v>42116</c:v>
                </c:pt>
                <c:pt idx="816">
                  <c:v>42117</c:v>
                </c:pt>
                <c:pt idx="817">
                  <c:v>42118</c:v>
                </c:pt>
                <c:pt idx="818">
                  <c:v>42121</c:v>
                </c:pt>
                <c:pt idx="819">
                  <c:v>42122</c:v>
                </c:pt>
                <c:pt idx="820">
                  <c:v>42123</c:v>
                </c:pt>
                <c:pt idx="821">
                  <c:v>42124</c:v>
                </c:pt>
                <c:pt idx="822">
                  <c:v>42128</c:v>
                </c:pt>
                <c:pt idx="823">
                  <c:v>42129</c:v>
                </c:pt>
                <c:pt idx="824">
                  <c:v>42130</c:v>
                </c:pt>
                <c:pt idx="825">
                  <c:v>42131</c:v>
                </c:pt>
                <c:pt idx="826">
                  <c:v>42132</c:v>
                </c:pt>
                <c:pt idx="827">
                  <c:v>42135</c:v>
                </c:pt>
                <c:pt idx="828">
                  <c:v>42136</c:v>
                </c:pt>
                <c:pt idx="829">
                  <c:v>42137</c:v>
                </c:pt>
                <c:pt idx="830">
                  <c:v>42138</c:v>
                </c:pt>
                <c:pt idx="831">
                  <c:v>42139</c:v>
                </c:pt>
                <c:pt idx="832">
                  <c:v>42142</c:v>
                </c:pt>
                <c:pt idx="833">
                  <c:v>42143</c:v>
                </c:pt>
                <c:pt idx="834">
                  <c:v>42144</c:v>
                </c:pt>
                <c:pt idx="835">
                  <c:v>42145</c:v>
                </c:pt>
                <c:pt idx="836">
                  <c:v>42146</c:v>
                </c:pt>
                <c:pt idx="837">
                  <c:v>42149</c:v>
                </c:pt>
                <c:pt idx="838">
                  <c:v>42150</c:v>
                </c:pt>
                <c:pt idx="839">
                  <c:v>42151</c:v>
                </c:pt>
                <c:pt idx="840">
                  <c:v>42152</c:v>
                </c:pt>
                <c:pt idx="841">
                  <c:v>42153</c:v>
                </c:pt>
                <c:pt idx="842">
                  <c:v>42157</c:v>
                </c:pt>
                <c:pt idx="843">
                  <c:v>42158</c:v>
                </c:pt>
                <c:pt idx="844">
                  <c:v>42159</c:v>
                </c:pt>
                <c:pt idx="845">
                  <c:v>42160</c:v>
                </c:pt>
                <c:pt idx="846">
                  <c:v>42163</c:v>
                </c:pt>
                <c:pt idx="847">
                  <c:v>42164</c:v>
                </c:pt>
                <c:pt idx="848">
                  <c:v>42165</c:v>
                </c:pt>
                <c:pt idx="849">
                  <c:v>42166</c:v>
                </c:pt>
                <c:pt idx="850">
                  <c:v>42167</c:v>
                </c:pt>
                <c:pt idx="851">
                  <c:v>42170</c:v>
                </c:pt>
                <c:pt idx="852">
                  <c:v>42171</c:v>
                </c:pt>
                <c:pt idx="853">
                  <c:v>42172</c:v>
                </c:pt>
                <c:pt idx="854">
                  <c:v>42173</c:v>
                </c:pt>
                <c:pt idx="855">
                  <c:v>42174</c:v>
                </c:pt>
                <c:pt idx="856">
                  <c:v>42177</c:v>
                </c:pt>
                <c:pt idx="857">
                  <c:v>42178</c:v>
                </c:pt>
                <c:pt idx="858">
                  <c:v>42179</c:v>
                </c:pt>
                <c:pt idx="859">
                  <c:v>42180</c:v>
                </c:pt>
                <c:pt idx="860">
                  <c:v>42181</c:v>
                </c:pt>
                <c:pt idx="861">
                  <c:v>42219</c:v>
                </c:pt>
                <c:pt idx="862">
                  <c:v>42220</c:v>
                </c:pt>
                <c:pt idx="863">
                  <c:v>42221</c:v>
                </c:pt>
                <c:pt idx="864">
                  <c:v>42222</c:v>
                </c:pt>
                <c:pt idx="865">
                  <c:v>42223</c:v>
                </c:pt>
                <c:pt idx="866">
                  <c:v>42226</c:v>
                </c:pt>
                <c:pt idx="867">
                  <c:v>42227</c:v>
                </c:pt>
                <c:pt idx="868">
                  <c:v>42228</c:v>
                </c:pt>
                <c:pt idx="869">
                  <c:v>42229</c:v>
                </c:pt>
                <c:pt idx="870">
                  <c:v>42230</c:v>
                </c:pt>
                <c:pt idx="871">
                  <c:v>42233</c:v>
                </c:pt>
                <c:pt idx="872">
                  <c:v>42234</c:v>
                </c:pt>
                <c:pt idx="873">
                  <c:v>42235</c:v>
                </c:pt>
                <c:pt idx="874">
                  <c:v>42236</c:v>
                </c:pt>
                <c:pt idx="875">
                  <c:v>42237</c:v>
                </c:pt>
                <c:pt idx="876">
                  <c:v>42240</c:v>
                </c:pt>
                <c:pt idx="877">
                  <c:v>42241</c:v>
                </c:pt>
                <c:pt idx="878">
                  <c:v>42242</c:v>
                </c:pt>
                <c:pt idx="879">
                  <c:v>42243</c:v>
                </c:pt>
                <c:pt idx="880">
                  <c:v>42244</c:v>
                </c:pt>
                <c:pt idx="881">
                  <c:v>42247</c:v>
                </c:pt>
                <c:pt idx="882">
                  <c:v>42248</c:v>
                </c:pt>
                <c:pt idx="883">
                  <c:v>42249</c:v>
                </c:pt>
                <c:pt idx="884">
                  <c:v>42250</c:v>
                </c:pt>
                <c:pt idx="885">
                  <c:v>42251</c:v>
                </c:pt>
                <c:pt idx="886">
                  <c:v>42254</c:v>
                </c:pt>
                <c:pt idx="887">
                  <c:v>42255</c:v>
                </c:pt>
                <c:pt idx="888">
                  <c:v>42256</c:v>
                </c:pt>
                <c:pt idx="889">
                  <c:v>42257</c:v>
                </c:pt>
                <c:pt idx="890">
                  <c:v>42258</c:v>
                </c:pt>
                <c:pt idx="891">
                  <c:v>42261</c:v>
                </c:pt>
                <c:pt idx="892">
                  <c:v>42262</c:v>
                </c:pt>
                <c:pt idx="893">
                  <c:v>42263</c:v>
                </c:pt>
                <c:pt idx="894">
                  <c:v>42264</c:v>
                </c:pt>
                <c:pt idx="895">
                  <c:v>42265</c:v>
                </c:pt>
                <c:pt idx="896">
                  <c:v>42268</c:v>
                </c:pt>
                <c:pt idx="897">
                  <c:v>42269</c:v>
                </c:pt>
                <c:pt idx="898">
                  <c:v>42270</c:v>
                </c:pt>
                <c:pt idx="899">
                  <c:v>42271</c:v>
                </c:pt>
                <c:pt idx="900">
                  <c:v>42272</c:v>
                </c:pt>
                <c:pt idx="901">
                  <c:v>42275</c:v>
                </c:pt>
                <c:pt idx="902">
                  <c:v>42276</c:v>
                </c:pt>
                <c:pt idx="903">
                  <c:v>42277</c:v>
                </c:pt>
                <c:pt idx="904">
                  <c:v>42278</c:v>
                </c:pt>
                <c:pt idx="905">
                  <c:v>42279</c:v>
                </c:pt>
                <c:pt idx="906">
                  <c:v>42282</c:v>
                </c:pt>
                <c:pt idx="907">
                  <c:v>42283</c:v>
                </c:pt>
                <c:pt idx="908">
                  <c:v>42284</c:v>
                </c:pt>
                <c:pt idx="909">
                  <c:v>42285</c:v>
                </c:pt>
                <c:pt idx="910">
                  <c:v>42286</c:v>
                </c:pt>
                <c:pt idx="911">
                  <c:v>42289</c:v>
                </c:pt>
                <c:pt idx="912">
                  <c:v>42290</c:v>
                </c:pt>
                <c:pt idx="913">
                  <c:v>42291</c:v>
                </c:pt>
                <c:pt idx="914">
                  <c:v>42292</c:v>
                </c:pt>
                <c:pt idx="915">
                  <c:v>42293</c:v>
                </c:pt>
                <c:pt idx="916">
                  <c:v>42296</c:v>
                </c:pt>
                <c:pt idx="917">
                  <c:v>42297</c:v>
                </c:pt>
                <c:pt idx="918">
                  <c:v>42298</c:v>
                </c:pt>
                <c:pt idx="919">
                  <c:v>42299</c:v>
                </c:pt>
                <c:pt idx="920">
                  <c:v>42300</c:v>
                </c:pt>
                <c:pt idx="921">
                  <c:v>42303</c:v>
                </c:pt>
                <c:pt idx="922">
                  <c:v>42304</c:v>
                </c:pt>
                <c:pt idx="923">
                  <c:v>42306</c:v>
                </c:pt>
                <c:pt idx="924">
                  <c:v>42307</c:v>
                </c:pt>
                <c:pt idx="925">
                  <c:v>42310</c:v>
                </c:pt>
                <c:pt idx="926">
                  <c:v>42311</c:v>
                </c:pt>
                <c:pt idx="927">
                  <c:v>42312</c:v>
                </c:pt>
                <c:pt idx="928">
                  <c:v>42313</c:v>
                </c:pt>
                <c:pt idx="929">
                  <c:v>42314</c:v>
                </c:pt>
                <c:pt idx="930">
                  <c:v>42317</c:v>
                </c:pt>
                <c:pt idx="931">
                  <c:v>42318</c:v>
                </c:pt>
                <c:pt idx="932">
                  <c:v>42319</c:v>
                </c:pt>
                <c:pt idx="933">
                  <c:v>42320</c:v>
                </c:pt>
                <c:pt idx="934">
                  <c:v>42321</c:v>
                </c:pt>
                <c:pt idx="935">
                  <c:v>42324</c:v>
                </c:pt>
                <c:pt idx="936">
                  <c:v>42325</c:v>
                </c:pt>
                <c:pt idx="937">
                  <c:v>42326</c:v>
                </c:pt>
                <c:pt idx="938">
                  <c:v>42327</c:v>
                </c:pt>
                <c:pt idx="939">
                  <c:v>42328</c:v>
                </c:pt>
                <c:pt idx="940">
                  <c:v>42331</c:v>
                </c:pt>
                <c:pt idx="941">
                  <c:v>42332</c:v>
                </c:pt>
                <c:pt idx="942">
                  <c:v>42333</c:v>
                </c:pt>
                <c:pt idx="943">
                  <c:v>42334</c:v>
                </c:pt>
                <c:pt idx="944">
                  <c:v>42335</c:v>
                </c:pt>
                <c:pt idx="945">
                  <c:v>42338</c:v>
                </c:pt>
                <c:pt idx="946">
                  <c:v>42339</c:v>
                </c:pt>
                <c:pt idx="947">
                  <c:v>42340</c:v>
                </c:pt>
                <c:pt idx="948">
                  <c:v>42341</c:v>
                </c:pt>
                <c:pt idx="949">
                  <c:v>42342</c:v>
                </c:pt>
                <c:pt idx="950">
                  <c:v>42345</c:v>
                </c:pt>
                <c:pt idx="951">
                  <c:v>42346</c:v>
                </c:pt>
                <c:pt idx="952">
                  <c:v>42347</c:v>
                </c:pt>
                <c:pt idx="953">
                  <c:v>42348</c:v>
                </c:pt>
                <c:pt idx="954">
                  <c:v>42349</c:v>
                </c:pt>
                <c:pt idx="955">
                  <c:v>42352</c:v>
                </c:pt>
                <c:pt idx="956">
                  <c:v>42353</c:v>
                </c:pt>
                <c:pt idx="957">
                  <c:v>42354</c:v>
                </c:pt>
                <c:pt idx="958">
                  <c:v>42355</c:v>
                </c:pt>
                <c:pt idx="959">
                  <c:v>42356</c:v>
                </c:pt>
                <c:pt idx="960">
                  <c:v>42359</c:v>
                </c:pt>
                <c:pt idx="961">
                  <c:v>42360</c:v>
                </c:pt>
                <c:pt idx="962">
                  <c:v>42361</c:v>
                </c:pt>
                <c:pt idx="963">
                  <c:v>42366</c:v>
                </c:pt>
                <c:pt idx="964">
                  <c:v>42367</c:v>
                </c:pt>
                <c:pt idx="965">
                  <c:v>42368</c:v>
                </c:pt>
                <c:pt idx="966">
                  <c:v>42369</c:v>
                </c:pt>
                <c:pt idx="967">
                  <c:v>42373</c:v>
                </c:pt>
                <c:pt idx="968">
                  <c:v>42374</c:v>
                </c:pt>
                <c:pt idx="969">
                  <c:v>42376</c:v>
                </c:pt>
                <c:pt idx="970">
                  <c:v>42377</c:v>
                </c:pt>
                <c:pt idx="971">
                  <c:v>42380</c:v>
                </c:pt>
                <c:pt idx="972">
                  <c:v>42381</c:v>
                </c:pt>
                <c:pt idx="973">
                  <c:v>42382</c:v>
                </c:pt>
                <c:pt idx="974">
                  <c:v>42383</c:v>
                </c:pt>
                <c:pt idx="975">
                  <c:v>42384</c:v>
                </c:pt>
                <c:pt idx="976">
                  <c:v>42387</c:v>
                </c:pt>
                <c:pt idx="977">
                  <c:v>42388</c:v>
                </c:pt>
                <c:pt idx="978">
                  <c:v>42389</c:v>
                </c:pt>
                <c:pt idx="979">
                  <c:v>42390</c:v>
                </c:pt>
                <c:pt idx="980">
                  <c:v>42391</c:v>
                </c:pt>
                <c:pt idx="981">
                  <c:v>42394</c:v>
                </c:pt>
                <c:pt idx="982">
                  <c:v>42395</c:v>
                </c:pt>
                <c:pt idx="983">
                  <c:v>42396</c:v>
                </c:pt>
                <c:pt idx="984">
                  <c:v>42397</c:v>
                </c:pt>
                <c:pt idx="985">
                  <c:v>42398</c:v>
                </c:pt>
                <c:pt idx="986">
                  <c:v>42401</c:v>
                </c:pt>
                <c:pt idx="987">
                  <c:v>42402</c:v>
                </c:pt>
                <c:pt idx="988">
                  <c:v>42403</c:v>
                </c:pt>
                <c:pt idx="989">
                  <c:v>42404</c:v>
                </c:pt>
                <c:pt idx="990">
                  <c:v>42405</c:v>
                </c:pt>
                <c:pt idx="991">
                  <c:v>42408</c:v>
                </c:pt>
                <c:pt idx="992">
                  <c:v>42409</c:v>
                </c:pt>
                <c:pt idx="993">
                  <c:v>42410</c:v>
                </c:pt>
                <c:pt idx="994">
                  <c:v>42411</c:v>
                </c:pt>
                <c:pt idx="995">
                  <c:v>42412</c:v>
                </c:pt>
                <c:pt idx="996">
                  <c:v>42415</c:v>
                </c:pt>
                <c:pt idx="997">
                  <c:v>42416</c:v>
                </c:pt>
                <c:pt idx="998">
                  <c:v>42417</c:v>
                </c:pt>
                <c:pt idx="999">
                  <c:v>42418</c:v>
                </c:pt>
                <c:pt idx="1000">
                  <c:v>42419</c:v>
                </c:pt>
                <c:pt idx="1001">
                  <c:v>42422</c:v>
                </c:pt>
                <c:pt idx="1002">
                  <c:v>42423</c:v>
                </c:pt>
                <c:pt idx="1003">
                  <c:v>42424</c:v>
                </c:pt>
                <c:pt idx="1004">
                  <c:v>42425</c:v>
                </c:pt>
                <c:pt idx="1005">
                  <c:v>42426</c:v>
                </c:pt>
                <c:pt idx="1006">
                  <c:v>42429</c:v>
                </c:pt>
                <c:pt idx="1007">
                  <c:v>42430</c:v>
                </c:pt>
                <c:pt idx="1008">
                  <c:v>42431</c:v>
                </c:pt>
                <c:pt idx="1009">
                  <c:v>42432</c:v>
                </c:pt>
                <c:pt idx="1010">
                  <c:v>42433</c:v>
                </c:pt>
                <c:pt idx="1011">
                  <c:v>42436</c:v>
                </c:pt>
                <c:pt idx="1012">
                  <c:v>42437</c:v>
                </c:pt>
                <c:pt idx="1013">
                  <c:v>42438</c:v>
                </c:pt>
                <c:pt idx="1014">
                  <c:v>42439</c:v>
                </c:pt>
                <c:pt idx="1015">
                  <c:v>42440</c:v>
                </c:pt>
                <c:pt idx="1016">
                  <c:v>42444</c:v>
                </c:pt>
                <c:pt idx="1017">
                  <c:v>42445</c:v>
                </c:pt>
                <c:pt idx="1018">
                  <c:v>42446</c:v>
                </c:pt>
                <c:pt idx="1019">
                  <c:v>42447</c:v>
                </c:pt>
                <c:pt idx="1020">
                  <c:v>42450</c:v>
                </c:pt>
                <c:pt idx="1021">
                  <c:v>42451</c:v>
                </c:pt>
                <c:pt idx="1022">
                  <c:v>42452</c:v>
                </c:pt>
                <c:pt idx="1023">
                  <c:v>42453</c:v>
                </c:pt>
                <c:pt idx="1024">
                  <c:v>42458</c:v>
                </c:pt>
                <c:pt idx="1025">
                  <c:v>42459</c:v>
                </c:pt>
                <c:pt idx="1026">
                  <c:v>42460</c:v>
                </c:pt>
                <c:pt idx="1027">
                  <c:v>42461</c:v>
                </c:pt>
                <c:pt idx="1028">
                  <c:v>42464</c:v>
                </c:pt>
                <c:pt idx="1029">
                  <c:v>42465</c:v>
                </c:pt>
                <c:pt idx="1030">
                  <c:v>42466</c:v>
                </c:pt>
                <c:pt idx="1031">
                  <c:v>42467</c:v>
                </c:pt>
                <c:pt idx="1032">
                  <c:v>42468</c:v>
                </c:pt>
                <c:pt idx="1033">
                  <c:v>42471</c:v>
                </c:pt>
                <c:pt idx="1034">
                  <c:v>42472</c:v>
                </c:pt>
                <c:pt idx="1035">
                  <c:v>42473</c:v>
                </c:pt>
                <c:pt idx="1036">
                  <c:v>42474</c:v>
                </c:pt>
                <c:pt idx="1037">
                  <c:v>42475</c:v>
                </c:pt>
                <c:pt idx="1038">
                  <c:v>42478</c:v>
                </c:pt>
                <c:pt idx="1039">
                  <c:v>42479</c:v>
                </c:pt>
                <c:pt idx="1040">
                  <c:v>42480</c:v>
                </c:pt>
                <c:pt idx="1041">
                  <c:v>42481</c:v>
                </c:pt>
                <c:pt idx="1042">
                  <c:v>42482</c:v>
                </c:pt>
                <c:pt idx="1043">
                  <c:v>42485</c:v>
                </c:pt>
                <c:pt idx="1044">
                  <c:v>42486</c:v>
                </c:pt>
                <c:pt idx="1045">
                  <c:v>42487</c:v>
                </c:pt>
                <c:pt idx="1046">
                  <c:v>42488</c:v>
                </c:pt>
                <c:pt idx="1047">
                  <c:v>42494</c:v>
                </c:pt>
                <c:pt idx="1048">
                  <c:v>42495</c:v>
                </c:pt>
                <c:pt idx="1049">
                  <c:v>42496</c:v>
                </c:pt>
                <c:pt idx="1050">
                  <c:v>42499</c:v>
                </c:pt>
                <c:pt idx="1051">
                  <c:v>42500</c:v>
                </c:pt>
                <c:pt idx="1052">
                  <c:v>42501</c:v>
                </c:pt>
                <c:pt idx="1053">
                  <c:v>42502</c:v>
                </c:pt>
                <c:pt idx="1054">
                  <c:v>42503</c:v>
                </c:pt>
                <c:pt idx="1055">
                  <c:v>42506</c:v>
                </c:pt>
                <c:pt idx="1056">
                  <c:v>42507</c:v>
                </c:pt>
                <c:pt idx="1057">
                  <c:v>42508</c:v>
                </c:pt>
                <c:pt idx="1058">
                  <c:v>42509</c:v>
                </c:pt>
                <c:pt idx="1059">
                  <c:v>42510</c:v>
                </c:pt>
                <c:pt idx="1060">
                  <c:v>42513</c:v>
                </c:pt>
                <c:pt idx="1061">
                  <c:v>42514</c:v>
                </c:pt>
                <c:pt idx="1062">
                  <c:v>42515</c:v>
                </c:pt>
                <c:pt idx="1063">
                  <c:v>42516</c:v>
                </c:pt>
                <c:pt idx="1064">
                  <c:v>42517</c:v>
                </c:pt>
                <c:pt idx="1065">
                  <c:v>42520</c:v>
                </c:pt>
                <c:pt idx="1066">
                  <c:v>42521</c:v>
                </c:pt>
                <c:pt idx="1067">
                  <c:v>42522</c:v>
                </c:pt>
                <c:pt idx="1068">
                  <c:v>42523</c:v>
                </c:pt>
                <c:pt idx="1069">
                  <c:v>42524</c:v>
                </c:pt>
                <c:pt idx="1070">
                  <c:v>42527</c:v>
                </c:pt>
                <c:pt idx="1071">
                  <c:v>42528</c:v>
                </c:pt>
                <c:pt idx="1072">
                  <c:v>42529</c:v>
                </c:pt>
                <c:pt idx="1073">
                  <c:v>42530</c:v>
                </c:pt>
                <c:pt idx="1074">
                  <c:v>42531</c:v>
                </c:pt>
                <c:pt idx="1075">
                  <c:v>42534</c:v>
                </c:pt>
                <c:pt idx="1076">
                  <c:v>42535</c:v>
                </c:pt>
                <c:pt idx="1077">
                  <c:v>42536</c:v>
                </c:pt>
                <c:pt idx="1078">
                  <c:v>42537</c:v>
                </c:pt>
                <c:pt idx="1079">
                  <c:v>42538</c:v>
                </c:pt>
                <c:pt idx="1080">
                  <c:v>42542</c:v>
                </c:pt>
                <c:pt idx="1081">
                  <c:v>42543</c:v>
                </c:pt>
                <c:pt idx="1082">
                  <c:v>42544</c:v>
                </c:pt>
                <c:pt idx="1083">
                  <c:v>42545</c:v>
                </c:pt>
                <c:pt idx="1084">
                  <c:v>42548</c:v>
                </c:pt>
                <c:pt idx="1085">
                  <c:v>42549</c:v>
                </c:pt>
                <c:pt idx="1086">
                  <c:v>42550</c:v>
                </c:pt>
                <c:pt idx="1087">
                  <c:v>42551</c:v>
                </c:pt>
                <c:pt idx="1088">
                  <c:v>42552</c:v>
                </c:pt>
                <c:pt idx="1089">
                  <c:v>42555</c:v>
                </c:pt>
                <c:pt idx="1090">
                  <c:v>42556</c:v>
                </c:pt>
                <c:pt idx="1091">
                  <c:v>42557</c:v>
                </c:pt>
                <c:pt idx="1092">
                  <c:v>42558</c:v>
                </c:pt>
                <c:pt idx="1093">
                  <c:v>42559</c:v>
                </c:pt>
                <c:pt idx="1094">
                  <c:v>42562</c:v>
                </c:pt>
                <c:pt idx="1095">
                  <c:v>42563</c:v>
                </c:pt>
                <c:pt idx="1096">
                  <c:v>42564</c:v>
                </c:pt>
                <c:pt idx="1097">
                  <c:v>42565</c:v>
                </c:pt>
                <c:pt idx="1098">
                  <c:v>42566</c:v>
                </c:pt>
                <c:pt idx="1099">
                  <c:v>42569</c:v>
                </c:pt>
                <c:pt idx="1100">
                  <c:v>42570</c:v>
                </c:pt>
                <c:pt idx="1101">
                  <c:v>42571</c:v>
                </c:pt>
                <c:pt idx="1102">
                  <c:v>42572</c:v>
                </c:pt>
                <c:pt idx="1103">
                  <c:v>42573</c:v>
                </c:pt>
                <c:pt idx="1104">
                  <c:v>42576</c:v>
                </c:pt>
                <c:pt idx="1105">
                  <c:v>42577</c:v>
                </c:pt>
                <c:pt idx="1106">
                  <c:v>42578</c:v>
                </c:pt>
                <c:pt idx="1107">
                  <c:v>42579</c:v>
                </c:pt>
                <c:pt idx="1108">
                  <c:v>42580</c:v>
                </c:pt>
                <c:pt idx="1109">
                  <c:v>42583</c:v>
                </c:pt>
                <c:pt idx="1110">
                  <c:v>42584</c:v>
                </c:pt>
                <c:pt idx="1111">
                  <c:v>42585</c:v>
                </c:pt>
                <c:pt idx="1112">
                  <c:v>42586</c:v>
                </c:pt>
                <c:pt idx="1113">
                  <c:v>42587</c:v>
                </c:pt>
                <c:pt idx="1114">
                  <c:v>42590</c:v>
                </c:pt>
                <c:pt idx="1115">
                  <c:v>42591</c:v>
                </c:pt>
                <c:pt idx="1116">
                  <c:v>42592</c:v>
                </c:pt>
                <c:pt idx="1117">
                  <c:v>42593</c:v>
                </c:pt>
                <c:pt idx="1118">
                  <c:v>42594</c:v>
                </c:pt>
                <c:pt idx="1119">
                  <c:v>42598</c:v>
                </c:pt>
                <c:pt idx="1120">
                  <c:v>42599</c:v>
                </c:pt>
                <c:pt idx="1121">
                  <c:v>42600</c:v>
                </c:pt>
                <c:pt idx="1122">
                  <c:v>42601</c:v>
                </c:pt>
                <c:pt idx="1123">
                  <c:v>42604</c:v>
                </c:pt>
                <c:pt idx="1124">
                  <c:v>42605</c:v>
                </c:pt>
                <c:pt idx="1125">
                  <c:v>42606</c:v>
                </c:pt>
                <c:pt idx="1126">
                  <c:v>42607</c:v>
                </c:pt>
                <c:pt idx="1127">
                  <c:v>42608</c:v>
                </c:pt>
                <c:pt idx="1128">
                  <c:v>42611</c:v>
                </c:pt>
                <c:pt idx="1129">
                  <c:v>42612</c:v>
                </c:pt>
                <c:pt idx="1130">
                  <c:v>42613</c:v>
                </c:pt>
                <c:pt idx="1131">
                  <c:v>42614</c:v>
                </c:pt>
                <c:pt idx="1132">
                  <c:v>42615</c:v>
                </c:pt>
                <c:pt idx="1133">
                  <c:v>42618</c:v>
                </c:pt>
                <c:pt idx="1134">
                  <c:v>42619</c:v>
                </c:pt>
                <c:pt idx="1135">
                  <c:v>42620</c:v>
                </c:pt>
                <c:pt idx="1136">
                  <c:v>42621</c:v>
                </c:pt>
                <c:pt idx="1137">
                  <c:v>42622</c:v>
                </c:pt>
                <c:pt idx="1138">
                  <c:v>42625</c:v>
                </c:pt>
                <c:pt idx="1139">
                  <c:v>42626</c:v>
                </c:pt>
                <c:pt idx="1140">
                  <c:v>42627</c:v>
                </c:pt>
                <c:pt idx="1141">
                  <c:v>42628</c:v>
                </c:pt>
                <c:pt idx="1142">
                  <c:v>42629</c:v>
                </c:pt>
                <c:pt idx="1143">
                  <c:v>42632</c:v>
                </c:pt>
                <c:pt idx="1144">
                  <c:v>42633</c:v>
                </c:pt>
                <c:pt idx="1145">
                  <c:v>42634</c:v>
                </c:pt>
                <c:pt idx="1146">
                  <c:v>42635</c:v>
                </c:pt>
                <c:pt idx="1147">
                  <c:v>42636</c:v>
                </c:pt>
                <c:pt idx="1148">
                  <c:v>42639</c:v>
                </c:pt>
                <c:pt idx="1149">
                  <c:v>42640</c:v>
                </c:pt>
                <c:pt idx="1150">
                  <c:v>42641</c:v>
                </c:pt>
                <c:pt idx="1151">
                  <c:v>42642</c:v>
                </c:pt>
                <c:pt idx="1152">
                  <c:v>42643</c:v>
                </c:pt>
                <c:pt idx="1153">
                  <c:v>42646</c:v>
                </c:pt>
                <c:pt idx="1154">
                  <c:v>42647</c:v>
                </c:pt>
                <c:pt idx="1155">
                  <c:v>42648</c:v>
                </c:pt>
                <c:pt idx="1156">
                  <c:v>42649</c:v>
                </c:pt>
                <c:pt idx="1157">
                  <c:v>42650</c:v>
                </c:pt>
                <c:pt idx="1158">
                  <c:v>42653</c:v>
                </c:pt>
                <c:pt idx="1159">
                  <c:v>42654</c:v>
                </c:pt>
                <c:pt idx="1160">
                  <c:v>42655</c:v>
                </c:pt>
                <c:pt idx="1161">
                  <c:v>42656</c:v>
                </c:pt>
                <c:pt idx="1162">
                  <c:v>42657</c:v>
                </c:pt>
                <c:pt idx="1163">
                  <c:v>42660</c:v>
                </c:pt>
                <c:pt idx="1164">
                  <c:v>42661</c:v>
                </c:pt>
                <c:pt idx="1165">
                  <c:v>42662</c:v>
                </c:pt>
                <c:pt idx="1166">
                  <c:v>42663</c:v>
                </c:pt>
                <c:pt idx="1167">
                  <c:v>42664</c:v>
                </c:pt>
                <c:pt idx="1168">
                  <c:v>42667</c:v>
                </c:pt>
                <c:pt idx="1169">
                  <c:v>42668</c:v>
                </c:pt>
                <c:pt idx="1170">
                  <c:v>42669</c:v>
                </c:pt>
                <c:pt idx="1171">
                  <c:v>42670</c:v>
                </c:pt>
                <c:pt idx="1172">
                  <c:v>42674</c:v>
                </c:pt>
                <c:pt idx="1173">
                  <c:v>42675</c:v>
                </c:pt>
                <c:pt idx="1174">
                  <c:v>42676</c:v>
                </c:pt>
                <c:pt idx="1175">
                  <c:v>42677</c:v>
                </c:pt>
                <c:pt idx="1176">
                  <c:v>42678</c:v>
                </c:pt>
                <c:pt idx="1177">
                  <c:v>42681</c:v>
                </c:pt>
                <c:pt idx="1178">
                  <c:v>42682</c:v>
                </c:pt>
                <c:pt idx="1179">
                  <c:v>42683</c:v>
                </c:pt>
                <c:pt idx="1180">
                  <c:v>42684</c:v>
                </c:pt>
                <c:pt idx="1181">
                  <c:v>42685</c:v>
                </c:pt>
                <c:pt idx="1182">
                  <c:v>42688</c:v>
                </c:pt>
                <c:pt idx="1183">
                  <c:v>42689</c:v>
                </c:pt>
                <c:pt idx="1184">
                  <c:v>42690</c:v>
                </c:pt>
                <c:pt idx="1185">
                  <c:v>42691</c:v>
                </c:pt>
                <c:pt idx="1186">
                  <c:v>42692</c:v>
                </c:pt>
                <c:pt idx="1187">
                  <c:v>42695</c:v>
                </c:pt>
                <c:pt idx="1188">
                  <c:v>42696</c:v>
                </c:pt>
                <c:pt idx="1189">
                  <c:v>42697</c:v>
                </c:pt>
                <c:pt idx="1190">
                  <c:v>42698</c:v>
                </c:pt>
                <c:pt idx="1191">
                  <c:v>42699</c:v>
                </c:pt>
                <c:pt idx="1192">
                  <c:v>42702</c:v>
                </c:pt>
                <c:pt idx="1193">
                  <c:v>42703</c:v>
                </c:pt>
                <c:pt idx="1194">
                  <c:v>42704</c:v>
                </c:pt>
                <c:pt idx="1195">
                  <c:v>42705</c:v>
                </c:pt>
                <c:pt idx="1196">
                  <c:v>42706</c:v>
                </c:pt>
                <c:pt idx="1197">
                  <c:v>42709</c:v>
                </c:pt>
                <c:pt idx="1198">
                  <c:v>42710</c:v>
                </c:pt>
                <c:pt idx="1199">
                  <c:v>42711</c:v>
                </c:pt>
                <c:pt idx="1200">
                  <c:v>42712</c:v>
                </c:pt>
                <c:pt idx="1201">
                  <c:v>42713</c:v>
                </c:pt>
                <c:pt idx="1202">
                  <c:v>42716</c:v>
                </c:pt>
                <c:pt idx="1203">
                  <c:v>42717</c:v>
                </c:pt>
                <c:pt idx="1204">
                  <c:v>42718</c:v>
                </c:pt>
                <c:pt idx="1205">
                  <c:v>42719</c:v>
                </c:pt>
                <c:pt idx="1206">
                  <c:v>42720</c:v>
                </c:pt>
                <c:pt idx="1207">
                  <c:v>42723</c:v>
                </c:pt>
                <c:pt idx="1208">
                  <c:v>42724</c:v>
                </c:pt>
                <c:pt idx="1209">
                  <c:v>42725</c:v>
                </c:pt>
                <c:pt idx="1210">
                  <c:v>42726</c:v>
                </c:pt>
                <c:pt idx="1211">
                  <c:v>42727</c:v>
                </c:pt>
                <c:pt idx="1212">
                  <c:v>42731</c:v>
                </c:pt>
                <c:pt idx="1213">
                  <c:v>42732</c:v>
                </c:pt>
                <c:pt idx="1214">
                  <c:v>42733</c:v>
                </c:pt>
                <c:pt idx="1215">
                  <c:v>42734</c:v>
                </c:pt>
                <c:pt idx="1216">
                  <c:v>42737</c:v>
                </c:pt>
                <c:pt idx="1217">
                  <c:v>42738</c:v>
                </c:pt>
                <c:pt idx="1218">
                  <c:v>42739</c:v>
                </c:pt>
                <c:pt idx="1219">
                  <c:v>42740</c:v>
                </c:pt>
                <c:pt idx="1220">
                  <c:v>42744</c:v>
                </c:pt>
                <c:pt idx="1221">
                  <c:v>42745</c:v>
                </c:pt>
                <c:pt idx="1222">
                  <c:v>42746</c:v>
                </c:pt>
                <c:pt idx="1223">
                  <c:v>42747</c:v>
                </c:pt>
                <c:pt idx="1224">
                  <c:v>42748</c:v>
                </c:pt>
                <c:pt idx="1225">
                  <c:v>42751</c:v>
                </c:pt>
                <c:pt idx="1226">
                  <c:v>42752</c:v>
                </c:pt>
                <c:pt idx="1227">
                  <c:v>42753</c:v>
                </c:pt>
                <c:pt idx="1228">
                  <c:v>42754</c:v>
                </c:pt>
                <c:pt idx="1229">
                  <c:v>42755</c:v>
                </c:pt>
                <c:pt idx="1230">
                  <c:v>42758</c:v>
                </c:pt>
                <c:pt idx="1231">
                  <c:v>42759</c:v>
                </c:pt>
                <c:pt idx="1232">
                  <c:v>42760</c:v>
                </c:pt>
                <c:pt idx="1233">
                  <c:v>42761</c:v>
                </c:pt>
                <c:pt idx="1234">
                  <c:v>42762</c:v>
                </c:pt>
                <c:pt idx="1235">
                  <c:v>42765</c:v>
                </c:pt>
                <c:pt idx="1236">
                  <c:v>42766</c:v>
                </c:pt>
                <c:pt idx="1237">
                  <c:v>42767</c:v>
                </c:pt>
                <c:pt idx="1238">
                  <c:v>42768</c:v>
                </c:pt>
                <c:pt idx="1239">
                  <c:v>42769</c:v>
                </c:pt>
                <c:pt idx="1240">
                  <c:v>42772</c:v>
                </c:pt>
                <c:pt idx="1241">
                  <c:v>42773</c:v>
                </c:pt>
                <c:pt idx="1242">
                  <c:v>42774</c:v>
                </c:pt>
                <c:pt idx="1243">
                  <c:v>42775</c:v>
                </c:pt>
                <c:pt idx="1244">
                  <c:v>42776</c:v>
                </c:pt>
                <c:pt idx="1245">
                  <c:v>42779</c:v>
                </c:pt>
                <c:pt idx="1246">
                  <c:v>42780</c:v>
                </c:pt>
                <c:pt idx="1247">
                  <c:v>42781</c:v>
                </c:pt>
                <c:pt idx="1248">
                  <c:v>42782</c:v>
                </c:pt>
                <c:pt idx="1249">
                  <c:v>42783</c:v>
                </c:pt>
                <c:pt idx="1250">
                  <c:v>42786</c:v>
                </c:pt>
                <c:pt idx="1251">
                  <c:v>42787</c:v>
                </c:pt>
                <c:pt idx="1252">
                  <c:v>42788</c:v>
                </c:pt>
                <c:pt idx="1253">
                  <c:v>42789</c:v>
                </c:pt>
                <c:pt idx="1254">
                  <c:v>42790</c:v>
                </c:pt>
                <c:pt idx="1255">
                  <c:v>42794</c:v>
                </c:pt>
                <c:pt idx="1256">
                  <c:v>42795</c:v>
                </c:pt>
                <c:pt idx="1257">
                  <c:v>42796</c:v>
                </c:pt>
              </c:numCache>
            </c:numRef>
          </c:cat>
          <c:val>
            <c:numRef>
              <c:f>Δείκτες!$AG$3:$AG$1260</c:f>
              <c:numCache>
                <c:formatCode>#,##0.00</c:formatCode>
                <c:ptCount val="1258"/>
                <c:pt idx="0">
                  <c:v>761.8</c:v>
                </c:pt>
                <c:pt idx="1">
                  <c:v>758.93</c:v>
                </c:pt>
                <c:pt idx="2">
                  <c:v>770.69</c:v>
                </c:pt>
                <c:pt idx="3">
                  <c:v>767.95</c:v>
                </c:pt>
                <c:pt idx="4">
                  <c:v>754.35</c:v>
                </c:pt>
                <c:pt idx="5">
                  <c:v>755.18</c:v>
                </c:pt>
                <c:pt idx="6">
                  <c:v>752.54</c:v>
                </c:pt>
                <c:pt idx="7">
                  <c:v>746.49</c:v>
                </c:pt>
                <c:pt idx="8">
                  <c:v>762.27</c:v>
                </c:pt>
                <c:pt idx="9">
                  <c:v>768.54</c:v>
                </c:pt>
                <c:pt idx="10">
                  <c:v>780.91</c:v>
                </c:pt>
                <c:pt idx="11">
                  <c:v>776.66</c:v>
                </c:pt>
                <c:pt idx="12">
                  <c:v>787.76</c:v>
                </c:pt>
                <c:pt idx="13">
                  <c:v>800.11</c:v>
                </c:pt>
                <c:pt idx="14">
                  <c:v>800.53</c:v>
                </c:pt>
                <c:pt idx="15">
                  <c:v>811.44</c:v>
                </c:pt>
                <c:pt idx="16">
                  <c:v>801.9</c:v>
                </c:pt>
                <c:pt idx="17">
                  <c:v>805.31</c:v>
                </c:pt>
                <c:pt idx="18">
                  <c:v>811.65</c:v>
                </c:pt>
                <c:pt idx="19">
                  <c:v>801.8</c:v>
                </c:pt>
                <c:pt idx="20">
                  <c:v>787.64</c:v>
                </c:pt>
                <c:pt idx="21">
                  <c:v>794.71</c:v>
                </c:pt>
                <c:pt idx="22">
                  <c:v>801.45</c:v>
                </c:pt>
                <c:pt idx="23">
                  <c:v>792.5</c:v>
                </c:pt>
                <c:pt idx="24">
                  <c:v>797.45</c:v>
                </c:pt>
                <c:pt idx="25">
                  <c:v>798.02</c:v>
                </c:pt>
                <c:pt idx="26">
                  <c:v>801.27</c:v>
                </c:pt>
                <c:pt idx="27">
                  <c:v>808.65</c:v>
                </c:pt>
                <c:pt idx="28">
                  <c:v>817.21</c:v>
                </c:pt>
                <c:pt idx="29">
                  <c:v>806.72</c:v>
                </c:pt>
                <c:pt idx="30">
                  <c:v>820.25</c:v>
                </c:pt>
                <c:pt idx="31">
                  <c:v>821.13</c:v>
                </c:pt>
                <c:pt idx="32">
                  <c:v>809.63</c:v>
                </c:pt>
                <c:pt idx="33">
                  <c:v>827.38</c:v>
                </c:pt>
                <c:pt idx="34">
                  <c:v>834.53</c:v>
                </c:pt>
                <c:pt idx="35">
                  <c:v>839.07</c:v>
                </c:pt>
                <c:pt idx="36">
                  <c:v>838.99</c:v>
                </c:pt>
                <c:pt idx="37">
                  <c:v>844.38</c:v>
                </c:pt>
                <c:pt idx="38">
                  <c:v>853.97</c:v>
                </c:pt>
                <c:pt idx="39">
                  <c:v>849.4</c:v>
                </c:pt>
                <c:pt idx="40">
                  <c:v>834.49</c:v>
                </c:pt>
                <c:pt idx="41">
                  <c:v>843.85</c:v>
                </c:pt>
                <c:pt idx="42">
                  <c:v>842.82</c:v>
                </c:pt>
                <c:pt idx="43">
                  <c:v>855.13</c:v>
                </c:pt>
                <c:pt idx="44">
                  <c:v>841.67</c:v>
                </c:pt>
                <c:pt idx="45">
                  <c:v>846.56</c:v>
                </c:pt>
                <c:pt idx="46">
                  <c:v>859.59</c:v>
                </c:pt>
                <c:pt idx="47">
                  <c:v>862.45</c:v>
                </c:pt>
                <c:pt idx="48">
                  <c:v>851.01</c:v>
                </c:pt>
                <c:pt idx="49">
                  <c:v>848.31</c:v>
                </c:pt>
                <c:pt idx="50">
                  <c:v>863.91</c:v>
                </c:pt>
                <c:pt idx="51">
                  <c:v>871.42</c:v>
                </c:pt>
                <c:pt idx="52">
                  <c:v>848.92</c:v>
                </c:pt>
                <c:pt idx="53">
                  <c:v>849.71</c:v>
                </c:pt>
                <c:pt idx="54">
                  <c:v>866.26</c:v>
                </c:pt>
                <c:pt idx="55">
                  <c:v>866.54</c:v>
                </c:pt>
                <c:pt idx="56">
                  <c:v>870.55</c:v>
                </c:pt>
                <c:pt idx="57">
                  <c:v>874.68</c:v>
                </c:pt>
                <c:pt idx="58">
                  <c:v>879.28</c:v>
                </c:pt>
                <c:pt idx="59">
                  <c:v>882.48</c:v>
                </c:pt>
                <c:pt idx="60">
                  <c:v>876.54</c:v>
                </c:pt>
                <c:pt idx="61">
                  <c:v>875.4</c:v>
                </c:pt>
                <c:pt idx="62">
                  <c:v>859.62</c:v>
                </c:pt>
                <c:pt idx="63">
                  <c:v>858.88</c:v>
                </c:pt>
                <c:pt idx="64">
                  <c:v>853.19</c:v>
                </c:pt>
                <c:pt idx="65">
                  <c:v>845.54</c:v>
                </c:pt>
                <c:pt idx="66">
                  <c:v>847.65</c:v>
                </c:pt>
                <c:pt idx="67">
                  <c:v>837.39</c:v>
                </c:pt>
                <c:pt idx="68">
                  <c:v>831.79</c:v>
                </c:pt>
                <c:pt idx="69">
                  <c:v>834.8</c:v>
                </c:pt>
                <c:pt idx="70">
                  <c:v>845.27</c:v>
                </c:pt>
                <c:pt idx="71">
                  <c:v>843.39</c:v>
                </c:pt>
                <c:pt idx="72">
                  <c:v>844.71</c:v>
                </c:pt>
                <c:pt idx="73">
                  <c:v>848.56</c:v>
                </c:pt>
                <c:pt idx="74">
                  <c:v>853.61</c:v>
                </c:pt>
                <c:pt idx="75">
                  <c:v>847.52</c:v>
                </c:pt>
                <c:pt idx="76">
                  <c:v>844.94</c:v>
                </c:pt>
                <c:pt idx="77">
                  <c:v>850.04</c:v>
                </c:pt>
                <c:pt idx="78">
                  <c:v>849.54</c:v>
                </c:pt>
                <c:pt idx="79">
                  <c:v>857.16</c:v>
                </c:pt>
                <c:pt idx="80">
                  <c:v>849.31</c:v>
                </c:pt>
                <c:pt idx="81">
                  <c:v>848.94</c:v>
                </c:pt>
                <c:pt idx="82">
                  <c:v>849.08</c:v>
                </c:pt>
                <c:pt idx="83">
                  <c:v>853.94</c:v>
                </c:pt>
                <c:pt idx="84">
                  <c:v>830.05</c:v>
                </c:pt>
                <c:pt idx="85">
                  <c:v>829.67</c:v>
                </c:pt>
                <c:pt idx="86">
                  <c:v>833.59</c:v>
                </c:pt>
                <c:pt idx="87">
                  <c:v>830.2</c:v>
                </c:pt>
                <c:pt idx="88">
                  <c:v>833.21</c:v>
                </c:pt>
                <c:pt idx="89">
                  <c:v>817.77</c:v>
                </c:pt>
                <c:pt idx="90">
                  <c:v>806.66</c:v>
                </c:pt>
                <c:pt idx="91">
                  <c:v>802.87</c:v>
                </c:pt>
                <c:pt idx="92">
                  <c:v>793.72</c:v>
                </c:pt>
                <c:pt idx="93">
                  <c:v>799.24</c:v>
                </c:pt>
                <c:pt idx="94">
                  <c:v>796.11</c:v>
                </c:pt>
                <c:pt idx="95">
                  <c:v>802.19</c:v>
                </c:pt>
                <c:pt idx="96">
                  <c:v>795.83</c:v>
                </c:pt>
                <c:pt idx="97">
                  <c:v>777.66</c:v>
                </c:pt>
                <c:pt idx="98">
                  <c:v>766.24</c:v>
                </c:pt>
                <c:pt idx="99">
                  <c:v>770.47</c:v>
                </c:pt>
                <c:pt idx="100">
                  <c:v>777.79</c:v>
                </c:pt>
                <c:pt idx="101">
                  <c:v>769.58</c:v>
                </c:pt>
                <c:pt idx="102">
                  <c:v>767.63</c:v>
                </c:pt>
                <c:pt idx="103">
                  <c:v>771.73</c:v>
                </c:pt>
                <c:pt idx="104">
                  <c:v>730.51</c:v>
                </c:pt>
                <c:pt idx="105">
                  <c:v>734.73</c:v>
                </c:pt>
                <c:pt idx="106">
                  <c:v>731.19</c:v>
                </c:pt>
                <c:pt idx="107">
                  <c:v>735.12</c:v>
                </c:pt>
                <c:pt idx="108">
                  <c:v>739.78</c:v>
                </c:pt>
                <c:pt idx="109">
                  <c:v>739.33</c:v>
                </c:pt>
                <c:pt idx="110">
                  <c:v>738.36</c:v>
                </c:pt>
                <c:pt idx="111">
                  <c:v>750.35</c:v>
                </c:pt>
                <c:pt idx="112">
                  <c:v>760.92</c:v>
                </c:pt>
                <c:pt idx="113">
                  <c:v>772.22</c:v>
                </c:pt>
                <c:pt idx="114">
                  <c:v>779.9</c:v>
                </c:pt>
                <c:pt idx="115">
                  <c:v>789.83</c:v>
                </c:pt>
                <c:pt idx="116">
                  <c:v>804.92</c:v>
                </c:pt>
                <c:pt idx="117">
                  <c:v>814.06</c:v>
                </c:pt>
                <c:pt idx="118">
                  <c:v>799.77</c:v>
                </c:pt>
                <c:pt idx="119">
                  <c:v>799.66</c:v>
                </c:pt>
                <c:pt idx="120">
                  <c:v>805.38</c:v>
                </c:pt>
                <c:pt idx="121">
                  <c:v>817.81</c:v>
                </c:pt>
                <c:pt idx="122">
                  <c:v>815.81</c:v>
                </c:pt>
                <c:pt idx="123">
                  <c:v>821.1</c:v>
                </c:pt>
                <c:pt idx="124">
                  <c:v>827.54</c:v>
                </c:pt>
                <c:pt idx="125">
                  <c:v>836.16</c:v>
                </c:pt>
                <c:pt idx="126">
                  <c:v>844.44</c:v>
                </c:pt>
                <c:pt idx="127">
                  <c:v>846.37</c:v>
                </c:pt>
                <c:pt idx="128">
                  <c:v>831.33</c:v>
                </c:pt>
                <c:pt idx="129">
                  <c:v>836.99</c:v>
                </c:pt>
                <c:pt idx="130">
                  <c:v>821.06</c:v>
                </c:pt>
                <c:pt idx="131">
                  <c:v>827.92</c:v>
                </c:pt>
                <c:pt idx="132">
                  <c:v>829.35</c:v>
                </c:pt>
                <c:pt idx="133">
                  <c:v>826.75</c:v>
                </c:pt>
                <c:pt idx="134">
                  <c:v>833.64</c:v>
                </c:pt>
                <c:pt idx="135">
                  <c:v>826.62</c:v>
                </c:pt>
                <c:pt idx="136">
                  <c:v>825.81</c:v>
                </c:pt>
                <c:pt idx="137">
                  <c:v>820.86</c:v>
                </c:pt>
                <c:pt idx="138">
                  <c:v>813.58</c:v>
                </c:pt>
                <c:pt idx="139">
                  <c:v>824.11</c:v>
                </c:pt>
                <c:pt idx="140">
                  <c:v>830.95</c:v>
                </c:pt>
                <c:pt idx="141">
                  <c:v>838.55</c:v>
                </c:pt>
                <c:pt idx="142">
                  <c:v>836.4</c:v>
                </c:pt>
                <c:pt idx="143">
                  <c:v>852.54</c:v>
                </c:pt>
                <c:pt idx="144">
                  <c:v>864.96</c:v>
                </c:pt>
                <c:pt idx="145">
                  <c:v>851.23</c:v>
                </c:pt>
                <c:pt idx="146">
                  <c:v>859.86</c:v>
                </c:pt>
                <c:pt idx="147">
                  <c:v>866.57</c:v>
                </c:pt>
                <c:pt idx="148">
                  <c:v>868.86</c:v>
                </c:pt>
                <c:pt idx="149">
                  <c:v>866.13</c:v>
                </c:pt>
                <c:pt idx="150">
                  <c:v>868.62</c:v>
                </c:pt>
                <c:pt idx="151">
                  <c:v>862.82</c:v>
                </c:pt>
                <c:pt idx="152">
                  <c:v>864.85</c:v>
                </c:pt>
                <c:pt idx="153">
                  <c:v>867.12</c:v>
                </c:pt>
                <c:pt idx="154">
                  <c:v>868.21</c:v>
                </c:pt>
                <c:pt idx="155">
                  <c:v>871.92</c:v>
                </c:pt>
                <c:pt idx="156">
                  <c:v>867.45</c:v>
                </c:pt>
                <c:pt idx="157">
                  <c:v>871.46</c:v>
                </c:pt>
                <c:pt idx="158">
                  <c:v>873.29</c:v>
                </c:pt>
                <c:pt idx="159">
                  <c:v>880.8</c:v>
                </c:pt>
                <c:pt idx="160">
                  <c:v>874.14</c:v>
                </c:pt>
                <c:pt idx="161">
                  <c:v>877.63</c:v>
                </c:pt>
                <c:pt idx="162">
                  <c:v>881.6</c:v>
                </c:pt>
                <c:pt idx="163">
                  <c:v>878.35</c:v>
                </c:pt>
                <c:pt idx="164">
                  <c:v>873.37</c:v>
                </c:pt>
                <c:pt idx="165">
                  <c:v>870.41</c:v>
                </c:pt>
                <c:pt idx="166">
                  <c:v>870.53</c:v>
                </c:pt>
                <c:pt idx="167">
                  <c:v>882.93</c:v>
                </c:pt>
                <c:pt idx="168">
                  <c:v>879.33</c:v>
                </c:pt>
                <c:pt idx="169">
                  <c:v>887.18</c:v>
                </c:pt>
                <c:pt idx="170">
                  <c:v>893.83</c:v>
                </c:pt>
                <c:pt idx="171">
                  <c:v>903.43</c:v>
                </c:pt>
                <c:pt idx="172">
                  <c:v>890.74</c:v>
                </c:pt>
                <c:pt idx="173">
                  <c:v>897.33</c:v>
                </c:pt>
                <c:pt idx="174">
                  <c:v>894.33</c:v>
                </c:pt>
                <c:pt idx="175">
                  <c:v>894.71</c:v>
                </c:pt>
                <c:pt idx="176">
                  <c:v>887.83</c:v>
                </c:pt>
                <c:pt idx="177">
                  <c:v>876.58</c:v>
                </c:pt>
                <c:pt idx="178">
                  <c:v>894.45</c:v>
                </c:pt>
                <c:pt idx="179">
                  <c:v>889.23</c:v>
                </c:pt>
                <c:pt idx="180">
                  <c:v>903.95</c:v>
                </c:pt>
                <c:pt idx="181">
                  <c:v>910.99</c:v>
                </c:pt>
                <c:pt idx="182">
                  <c:v>910.06</c:v>
                </c:pt>
                <c:pt idx="183">
                  <c:v>906.84</c:v>
                </c:pt>
                <c:pt idx="184">
                  <c:v>913.58</c:v>
                </c:pt>
                <c:pt idx="185">
                  <c:v>906.1</c:v>
                </c:pt>
                <c:pt idx="186">
                  <c:v>905.44</c:v>
                </c:pt>
                <c:pt idx="187">
                  <c:v>901.09</c:v>
                </c:pt>
                <c:pt idx="188">
                  <c:v>906.54</c:v>
                </c:pt>
                <c:pt idx="189">
                  <c:v>911.31</c:v>
                </c:pt>
                <c:pt idx="190">
                  <c:v>918.88</c:v>
                </c:pt>
                <c:pt idx="191">
                  <c:v>939.74</c:v>
                </c:pt>
                <c:pt idx="192">
                  <c:v>948.49</c:v>
                </c:pt>
                <c:pt idx="193">
                  <c:v>944.35</c:v>
                </c:pt>
                <c:pt idx="194">
                  <c:v>921.92</c:v>
                </c:pt>
                <c:pt idx="195">
                  <c:v>914.77</c:v>
                </c:pt>
                <c:pt idx="196">
                  <c:v>926.25</c:v>
                </c:pt>
                <c:pt idx="197">
                  <c:v>923.87</c:v>
                </c:pt>
                <c:pt idx="198">
                  <c:v>918.62</c:v>
                </c:pt>
                <c:pt idx="199">
                  <c:v>942.68</c:v>
                </c:pt>
                <c:pt idx="200">
                  <c:v>943.94</c:v>
                </c:pt>
                <c:pt idx="201">
                  <c:v>952.27</c:v>
                </c:pt>
                <c:pt idx="202">
                  <c:v>974.48</c:v>
                </c:pt>
                <c:pt idx="203">
                  <c:v>975.38</c:v>
                </c:pt>
                <c:pt idx="204">
                  <c:v>984.44</c:v>
                </c:pt>
                <c:pt idx="205">
                  <c:v>985.41</c:v>
                </c:pt>
                <c:pt idx="206">
                  <c:v>1000</c:v>
                </c:pt>
                <c:pt idx="207">
                  <c:v>977.65</c:v>
                </c:pt>
                <c:pt idx="208">
                  <c:v>958.03</c:v>
                </c:pt>
                <c:pt idx="209">
                  <c:v>980.14</c:v>
                </c:pt>
                <c:pt idx="210">
                  <c:v>959.67</c:v>
                </c:pt>
                <c:pt idx="211">
                  <c:v>975.13</c:v>
                </c:pt>
                <c:pt idx="212">
                  <c:v>1000.99</c:v>
                </c:pt>
                <c:pt idx="213">
                  <c:v>987.87</c:v>
                </c:pt>
                <c:pt idx="214">
                  <c:v>983.45</c:v>
                </c:pt>
                <c:pt idx="215">
                  <c:v>961.34</c:v>
                </c:pt>
                <c:pt idx="216">
                  <c:v>969.5</c:v>
                </c:pt>
                <c:pt idx="217">
                  <c:v>947.46</c:v>
                </c:pt>
                <c:pt idx="218">
                  <c:v>956.5</c:v>
                </c:pt>
                <c:pt idx="219">
                  <c:v>973.37</c:v>
                </c:pt>
                <c:pt idx="220">
                  <c:v>973.88</c:v>
                </c:pt>
                <c:pt idx="221">
                  <c:v>974.91</c:v>
                </c:pt>
                <c:pt idx="222">
                  <c:v>987.84</c:v>
                </c:pt>
                <c:pt idx="223">
                  <c:v>985.96</c:v>
                </c:pt>
                <c:pt idx="224">
                  <c:v>990.35</c:v>
                </c:pt>
                <c:pt idx="225">
                  <c:v>1009.23</c:v>
                </c:pt>
                <c:pt idx="226">
                  <c:v>1026.76</c:v>
                </c:pt>
                <c:pt idx="227">
                  <c:v>1059.75</c:v>
                </c:pt>
                <c:pt idx="228">
                  <c:v>1061.04</c:v>
                </c:pt>
                <c:pt idx="229">
                  <c:v>1068.42</c:v>
                </c:pt>
                <c:pt idx="230">
                  <c:v>1063.52</c:v>
                </c:pt>
                <c:pt idx="231">
                  <c:v>1060.26</c:v>
                </c:pt>
                <c:pt idx="232">
                  <c:v>1046.8599999999999</c:v>
                </c:pt>
                <c:pt idx="233">
                  <c:v>1054.76</c:v>
                </c:pt>
                <c:pt idx="234">
                  <c:v>1057.81</c:v>
                </c:pt>
                <c:pt idx="235">
                  <c:v>1078.17</c:v>
                </c:pt>
                <c:pt idx="236">
                  <c:v>1096.6400000000001</c:v>
                </c:pt>
                <c:pt idx="237">
                  <c:v>1136.45</c:v>
                </c:pt>
                <c:pt idx="238">
                  <c:v>1161.6500000000001</c:v>
                </c:pt>
                <c:pt idx="239">
                  <c:v>1193.43</c:v>
                </c:pt>
                <c:pt idx="240">
                  <c:v>1182.75</c:v>
                </c:pt>
                <c:pt idx="241">
                  <c:v>1206.9100000000001</c:v>
                </c:pt>
                <c:pt idx="242">
                  <c:v>1194.96</c:v>
                </c:pt>
                <c:pt idx="243">
                  <c:v>1189.67</c:v>
                </c:pt>
                <c:pt idx="244">
                  <c:v>1203.95</c:v>
                </c:pt>
                <c:pt idx="245">
                  <c:v>1203.95</c:v>
                </c:pt>
                <c:pt idx="246">
                  <c:v>1206.82</c:v>
                </c:pt>
                <c:pt idx="247">
                  <c:v>1238.95</c:v>
                </c:pt>
                <c:pt idx="248">
                  <c:v>1226.57</c:v>
                </c:pt>
                <c:pt idx="249">
                  <c:v>1238.99</c:v>
                </c:pt>
                <c:pt idx="250">
                  <c:v>1260.95</c:v>
                </c:pt>
                <c:pt idx="251">
                  <c:v>1271.22</c:v>
                </c:pt>
                <c:pt idx="252">
                  <c:v>1274.67</c:v>
                </c:pt>
                <c:pt idx="253">
                  <c:v>1291.8599999999999</c:v>
                </c:pt>
                <c:pt idx="254">
                  <c:v>1313.64</c:v>
                </c:pt>
                <c:pt idx="255">
                  <c:v>1323.3</c:v>
                </c:pt>
                <c:pt idx="256">
                  <c:v>1310.96</c:v>
                </c:pt>
                <c:pt idx="257">
                  <c:v>1303.52</c:v>
                </c:pt>
                <c:pt idx="258">
                  <c:v>1271.6300000000001</c:v>
                </c:pt>
                <c:pt idx="259">
                  <c:v>1268.8</c:v>
                </c:pt>
                <c:pt idx="260">
                  <c:v>1272.5899999999999</c:v>
                </c:pt>
                <c:pt idx="261">
                  <c:v>1284.95</c:v>
                </c:pt>
                <c:pt idx="262">
                  <c:v>1300.29</c:v>
                </c:pt>
                <c:pt idx="263">
                  <c:v>1271.03</c:v>
                </c:pt>
                <c:pt idx="264">
                  <c:v>1273.2</c:v>
                </c:pt>
                <c:pt idx="265">
                  <c:v>1300.23</c:v>
                </c:pt>
                <c:pt idx="266">
                  <c:v>1314.9</c:v>
                </c:pt>
                <c:pt idx="267">
                  <c:v>1324.29</c:v>
                </c:pt>
                <c:pt idx="268">
                  <c:v>1307.21</c:v>
                </c:pt>
                <c:pt idx="269">
                  <c:v>1292.83</c:v>
                </c:pt>
                <c:pt idx="270">
                  <c:v>1278.9100000000001</c:v>
                </c:pt>
                <c:pt idx="271">
                  <c:v>1267.03</c:v>
                </c:pt>
                <c:pt idx="272">
                  <c:v>1261.74</c:v>
                </c:pt>
                <c:pt idx="273">
                  <c:v>1247.32</c:v>
                </c:pt>
                <c:pt idx="274">
                  <c:v>1264.81</c:v>
                </c:pt>
                <c:pt idx="275">
                  <c:v>1266.6500000000001</c:v>
                </c:pt>
                <c:pt idx="276">
                  <c:v>1290.1400000000001</c:v>
                </c:pt>
                <c:pt idx="277">
                  <c:v>1297.56</c:v>
                </c:pt>
                <c:pt idx="278">
                  <c:v>1277.04</c:v>
                </c:pt>
                <c:pt idx="279">
                  <c:v>1270.3599999999999</c:v>
                </c:pt>
                <c:pt idx="280">
                  <c:v>1270.0899999999999</c:v>
                </c:pt>
                <c:pt idx="281">
                  <c:v>1269.6199999999999</c:v>
                </c:pt>
                <c:pt idx="282">
                  <c:v>1272.8900000000001</c:v>
                </c:pt>
                <c:pt idx="283">
                  <c:v>1274.24</c:v>
                </c:pt>
                <c:pt idx="284">
                  <c:v>1278.83</c:v>
                </c:pt>
                <c:pt idx="285">
                  <c:v>1282.27</c:v>
                </c:pt>
                <c:pt idx="286">
                  <c:v>1258.96</c:v>
                </c:pt>
                <c:pt idx="287">
                  <c:v>1256.54</c:v>
                </c:pt>
                <c:pt idx="288">
                  <c:v>1251.01</c:v>
                </c:pt>
                <c:pt idx="289">
                  <c:v>1247.93</c:v>
                </c:pt>
                <c:pt idx="290">
                  <c:v>1272.31</c:v>
                </c:pt>
                <c:pt idx="291">
                  <c:v>1305.49</c:v>
                </c:pt>
                <c:pt idx="292">
                  <c:v>1299.6300000000001</c:v>
                </c:pt>
                <c:pt idx="293">
                  <c:v>1292.29</c:v>
                </c:pt>
                <c:pt idx="294">
                  <c:v>1272.0999999999999</c:v>
                </c:pt>
                <c:pt idx="295">
                  <c:v>1261.5899999999999</c:v>
                </c:pt>
                <c:pt idx="296">
                  <c:v>1236.3</c:v>
                </c:pt>
                <c:pt idx="297">
                  <c:v>1234.55</c:v>
                </c:pt>
                <c:pt idx="298">
                  <c:v>1200.93</c:v>
                </c:pt>
                <c:pt idx="299">
                  <c:v>1215.7</c:v>
                </c:pt>
                <c:pt idx="300">
                  <c:v>1237.4000000000001</c:v>
                </c:pt>
                <c:pt idx="301">
                  <c:v>1217.23</c:v>
                </c:pt>
                <c:pt idx="302">
                  <c:v>1216.96</c:v>
                </c:pt>
                <c:pt idx="303">
                  <c:v>1169.8900000000001</c:v>
                </c:pt>
                <c:pt idx="304">
                  <c:v>1169.08</c:v>
                </c:pt>
                <c:pt idx="305">
                  <c:v>1148.76</c:v>
                </c:pt>
                <c:pt idx="306">
                  <c:v>1157.0899999999999</c:v>
                </c:pt>
                <c:pt idx="307">
                  <c:v>1123.47</c:v>
                </c:pt>
                <c:pt idx="308">
                  <c:v>1101.5899999999999</c:v>
                </c:pt>
                <c:pt idx="309">
                  <c:v>1121.02</c:v>
                </c:pt>
                <c:pt idx="310">
                  <c:v>1082.4000000000001</c:v>
                </c:pt>
                <c:pt idx="311">
                  <c:v>1077.5999999999999</c:v>
                </c:pt>
                <c:pt idx="312">
                  <c:v>1126.26</c:v>
                </c:pt>
                <c:pt idx="313">
                  <c:v>1122.76</c:v>
                </c:pt>
                <c:pt idx="314">
                  <c:v>1092.69</c:v>
                </c:pt>
                <c:pt idx="315">
                  <c:v>1129.26</c:v>
                </c:pt>
                <c:pt idx="316">
                  <c:v>1147.05</c:v>
                </c:pt>
                <c:pt idx="317">
                  <c:v>1153.01</c:v>
                </c:pt>
                <c:pt idx="318">
                  <c:v>1167.21</c:v>
                </c:pt>
                <c:pt idx="319">
                  <c:v>1180.42</c:v>
                </c:pt>
                <c:pt idx="320">
                  <c:v>1186.68</c:v>
                </c:pt>
                <c:pt idx="321">
                  <c:v>1205.05</c:v>
                </c:pt>
                <c:pt idx="322">
                  <c:v>1225.32</c:v>
                </c:pt>
                <c:pt idx="323">
                  <c:v>1212.08</c:v>
                </c:pt>
                <c:pt idx="324">
                  <c:v>1208.19</c:v>
                </c:pt>
                <c:pt idx="325">
                  <c:v>1215.71</c:v>
                </c:pt>
                <c:pt idx="326">
                  <c:v>1229.55</c:v>
                </c:pt>
                <c:pt idx="327">
                  <c:v>1250.56</c:v>
                </c:pt>
                <c:pt idx="328">
                  <c:v>1224.04</c:v>
                </c:pt>
                <c:pt idx="329">
                  <c:v>1211.96</c:v>
                </c:pt>
                <c:pt idx="330">
                  <c:v>1214.18</c:v>
                </c:pt>
                <c:pt idx="331">
                  <c:v>1216.43</c:v>
                </c:pt>
                <c:pt idx="332">
                  <c:v>1280.6099999999999</c:v>
                </c:pt>
                <c:pt idx="333">
                  <c:v>1287.04</c:v>
                </c:pt>
                <c:pt idx="334">
                  <c:v>1278.72</c:v>
                </c:pt>
                <c:pt idx="335">
                  <c:v>1283.3800000000001</c:v>
                </c:pt>
                <c:pt idx="336">
                  <c:v>1307.18</c:v>
                </c:pt>
                <c:pt idx="337">
                  <c:v>1347.21</c:v>
                </c:pt>
                <c:pt idx="338">
                  <c:v>1329.64</c:v>
                </c:pt>
                <c:pt idx="339">
                  <c:v>1301.97</c:v>
                </c:pt>
                <c:pt idx="340">
                  <c:v>1287.52</c:v>
                </c:pt>
                <c:pt idx="341">
                  <c:v>1274.8599999999999</c:v>
                </c:pt>
                <c:pt idx="342">
                  <c:v>1302.3800000000001</c:v>
                </c:pt>
                <c:pt idx="343">
                  <c:v>1266.94</c:v>
                </c:pt>
                <c:pt idx="344">
                  <c:v>1265.92</c:v>
                </c:pt>
                <c:pt idx="345">
                  <c:v>1249.8399999999999</c:v>
                </c:pt>
                <c:pt idx="346">
                  <c:v>1236.21</c:v>
                </c:pt>
                <c:pt idx="347">
                  <c:v>1220.6199999999999</c:v>
                </c:pt>
                <c:pt idx="348">
                  <c:v>1201.06</c:v>
                </c:pt>
                <c:pt idx="349">
                  <c:v>1228.02</c:v>
                </c:pt>
                <c:pt idx="350">
                  <c:v>1224.56</c:v>
                </c:pt>
                <c:pt idx="351">
                  <c:v>1197.26</c:v>
                </c:pt>
                <c:pt idx="352">
                  <c:v>1207.29</c:v>
                </c:pt>
                <c:pt idx="353">
                  <c:v>1206.78</c:v>
                </c:pt>
                <c:pt idx="354">
                  <c:v>1192.8499999999999</c:v>
                </c:pt>
                <c:pt idx="355">
                  <c:v>1193.8399999999999</c:v>
                </c:pt>
                <c:pt idx="356">
                  <c:v>1176.6400000000001</c:v>
                </c:pt>
                <c:pt idx="357">
                  <c:v>1174.19</c:v>
                </c:pt>
                <c:pt idx="358">
                  <c:v>1186.73</c:v>
                </c:pt>
                <c:pt idx="359">
                  <c:v>1193.99</c:v>
                </c:pt>
                <c:pt idx="360">
                  <c:v>1192.3399999999999</c:v>
                </c:pt>
                <c:pt idx="361">
                  <c:v>1194.4000000000001</c:v>
                </c:pt>
                <c:pt idx="362">
                  <c:v>1188.5899999999999</c:v>
                </c:pt>
                <c:pt idx="363">
                  <c:v>1195.29</c:v>
                </c:pt>
                <c:pt idx="364">
                  <c:v>1175.32</c:v>
                </c:pt>
                <c:pt idx="365">
                  <c:v>1192.94</c:v>
                </c:pt>
                <c:pt idx="366">
                  <c:v>1205.82</c:v>
                </c:pt>
                <c:pt idx="367">
                  <c:v>1207.76</c:v>
                </c:pt>
                <c:pt idx="368">
                  <c:v>1202.4000000000001</c:v>
                </c:pt>
                <c:pt idx="369">
                  <c:v>1202.76</c:v>
                </c:pt>
                <c:pt idx="370">
                  <c:v>1187.27</c:v>
                </c:pt>
                <c:pt idx="371">
                  <c:v>1177.33</c:v>
                </c:pt>
                <c:pt idx="372">
                  <c:v>1178.08</c:v>
                </c:pt>
                <c:pt idx="373">
                  <c:v>1180.5</c:v>
                </c:pt>
                <c:pt idx="374">
                  <c:v>1199.56</c:v>
                </c:pt>
                <c:pt idx="375">
                  <c:v>1200.42</c:v>
                </c:pt>
                <c:pt idx="376">
                  <c:v>1182.02</c:v>
                </c:pt>
                <c:pt idx="377">
                  <c:v>1193.45</c:v>
                </c:pt>
                <c:pt idx="378">
                  <c:v>1195.99</c:v>
                </c:pt>
                <c:pt idx="379">
                  <c:v>1180.19</c:v>
                </c:pt>
                <c:pt idx="380">
                  <c:v>1171.1600000000001</c:v>
                </c:pt>
                <c:pt idx="381">
                  <c:v>1189.3699999999999</c:v>
                </c:pt>
                <c:pt idx="382">
                  <c:v>1193.74</c:v>
                </c:pt>
                <c:pt idx="383">
                  <c:v>1190.72</c:v>
                </c:pt>
                <c:pt idx="384">
                  <c:v>1183.56</c:v>
                </c:pt>
                <c:pt idx="385">
                  <c:v>1182</c:v>
                </c:pt>
                <c:pt idx="386">
                  <c:v>1187.31</c:v>
                </c:pt>
                <c:pt idx="387">
                  <c:v>1193.76</c:v>
                </c:pt>
                <c:pt idx="388">
                  <c:v>1204.02</c:v>
                </c:pt>
                <c:pt idx="389">
                  <c:v>1205.6199999999999</c:v>
                </c:pt>
                <c:pt idx="390">
                  <c:v>1207.1199999999999</c:v>
                </c:pt>
                <c:pt idx="391">
                  <c:v>1203.06</c:v>
                </c:pt>
                <c:pt idx="392">
                  <c:v>1208.4100000000001</c:v>
                </c:pt>
                <c:pt idx="393">
                  <c:v>1214</c:v>
                </c:pt>
                <c:pt idx="394">
                  <c:v>1205.55</c:v>
                </c:pt>
                <c:pt idx="395">
                  <c:v>1213.44</c:v>
                </c:pt>
                <c:pt idx="396">
                  <c:v>1208.81</c:v>
                </c:pt>
                <c:pt idx="397">
                  <c:v>1216.1300000000001</c:v>
                </c:pt>
                <c:pt idx="398">
                  <c:v>1224.8499999999999</c:v>
                </c:pt>
                <c:pt idx="399">
                  <c:v>1227.28</c:v>
                </c:pt>
                <c:pt idx="400">
                  <c:v>1217.97</c:v>
                </c:pt>
                <c:pt idx="401">
                  <c:v>1224.27</c:v>
                </c:pt>
                <c:pt idx="402">
                  <c:v>1226.93</c:v>
                </c:pt>
                <c:pt idx="403">
                  <c:v>1210.25</c:v>
                </c:pt>
                <c:pt idx="404">
                  <c:v>1194.6199999999999</c:v>
                </c:pt>
                <c:pt idx="405">
                  <c:v>1197.3900000000001</c:v>
                </c:pt>
                <c:pt idx="406">
                  <c:v>1194.74</c:v>
                </c:pt>
                <c:pt idx="407">
                  <c:v>1198.03</c:v>
                </c:pt>
                <c:pt idx="408">
                  <c:v>1207.5899999999999</c:v>
                </c:pt>
                <c:pt idx="409">
                  <c:v>1171.58</c:v>
                </c:pt>
                <c:pt idx="410">
                  <c:v>1168.1300000000001</c:v>
                </c:pt>
                <c:pt idx="411">
                  <c:v>1186.96</c:v>
                </c:pt>
                <c:pt idx="412">
                  <c:v>1178.23</c:v>
                </c:pt>
                <c:pt idx="413">
                  <c:v>1193.18</c:v>
                </c:pt>
                <c:pt idx="414">
                  <c:v>1192.8599999999999</c:v>
                </c:pt>
                <c:pt idx="415">
                  <c:v>1187.7</c:v>
                </c:pt>
                <c:pt idx="416">
                  <c:v>1186.49</c:v>
                </c:pt>
                <c:pt idx="417">
                  <c:v>1191.02</c:v>
                </c:pt>
                <c:pt idx="418">
                  <c:v>1208.29</c:v>
                </c:pt>
                <c:pt idx="419">
                  <c:v>1220.83</c:v>
                </c:pt>
                <c:pt idx="420">
                  <c:v>1205.7</c:v>
                </c:pt>
                <c:pt idx="421">
                  <c:v>1218.71</c:v>
                </c:pt>
                <c:pt idx="422">
                  <c:v>1236.03</c:v>
                </c:pt>
                <c:pt idx="423">
                  <c:v>1236.02</c:v>
                </c:pt>
                <c:pt idx="424">
                  <c:v>1242.08</c:v>
                </c:pt>
                <c:pt idx="425">
                  <c:v>1248.78</c:v>
                </c:pt>
                <c:pt idx="426">
                  <c:v>1255.5899999999999</c:v>
                </c:pt>
                <c:pt idx="427">
                  <c:v>1241.6199999999999</c:v>
                </c:pt>
                <c:pt idx="428">
                  <c:v>1241.45</c:v>
                </c:pt>
                <c:pt idx="429">
                  <c:v>1246.8800000000001</c:v>
                </c:pt>
                <c:pt idx="430">
                  <c:v>1242.74</c:v>
                </c:pt>
                <c:pt idx="431">
                  <c:v>1251.01</c:v>
                </c:pt>
                <c:pt idx="432">
                  <c:v>1262.48</c:v>
                </c:pt>
                <c:pt idx="433">
                  <c:v>1234.3900000000001</c:v>
                </c:pt>
                <c:pt idx="434">
                  <c:v>1238.97</c:v>
                </c:pt>
                <c:pt idx="435">
                  <c:v>1241.94</c:v>
                </c:pt>
                <c:pt idx="436">
                  <c:v>1254.78</c:v>
                </c:pt>
                <c:pt idx="437">
                  <c:v>1262.79</c:v>
                </c:pt>
                <c:pt idx="438">
                  <c:v>1272.9000000000001</c:v>
                </c:pt>
                <c:pt idx="439">
                  <c:v>1270.7</c:v>
                </c:pt>
                <c:pt idx="440">
                  <c:v>1280.25</c:v>
                </c:pt>
                <c:pt idx="441">
                  <c:v>1281.55</c:v>
                </c:pt>
                <c:pt idx="442">
                  <c:v>1250.51</c:v>
                </c:pt>
                <c:pt idx="443">
                  <c:v>1253.55</c:v>
                </c:pt>
                <c:pt idx="444">
                  <c:v>1260.78</c:v>
                </c:pt>
                <c:pt idx="445">
                  <c:v>1259.23</c:v>
                </c:pt>
                <c:pt idx="446">
                  <c:v>1262.26</c:v>
                </c:pt>
                <c:pt idx="447">
                  <c:v>1269.97</c:v>
                </c:pt>
                <c:pt idx="448">
                  <c:v>1287.04</c:v>
                </c:pt>
                <c:pt idx="449">
                  <c:v>1294.46</c:v>
                </c:pt>
                <c:pt idx="450">
                  <c:v>1291.47</c:v>
                </c:pt>
                <c:pt idx="451">
                  <c:v>1297.57</c:v>
                </c:pt>
                <c:pt idx="452">
                  <c:v>1305.1500000000001</c:v>
                </c:pt>
                <c:pt idx="453">
                  <c:v>1289.01</c:v>
                </c:pt>
                <c:pt idx="454">
                  <c:v>1306.1400000000001</c:v>
                </c:pt>
                <c:pt idx="455">
                  <c:v>1314.25</c:v>
                </c:pt>
                <c:pt idx="456">
                  <c:v>1322.76</c:v>
                </c:pt>
                <c:pt idx="457">
                  <c:v>1316.45</c:v>
                </c:pt>
                <c:pt idx="458">
                  <c:v>1291.52</c:v>
                </c:pt>
                <c:pt idx="459">
                  <c:v>1292.95</c:v>
                </c:pt>
                <c:pt idx="460">
                  <c:v>1288.2</c:v>
                </c:pt>
                <c:pt idx="461">
                  <c:v>1289.8900000000001</c:v>
                </c:pt>
                <c:pt idx="462">
                  <c:v>1297.75</c:v>
                </c:pt>
                <c:pt idx="463">
                  <c:v>1292.94</c:v>
                </c:pt>
                <c:pt idx="464">
                  <c:v>1289.0899999999999</c:v>
                </c:pt>
                <c:pt idx="465">
                  <c:v>1277.22</c:v>
                </c:pt>
                <c:pt idx="466">
                  <c:v>1261.48</c:v>
                </c:pt>
                <c:pt idx="467">
                  <c:v>1270.05</c:v>
                </c:pt>
                <c:pt idx="468">
                  <c:v>1267.1600000000001</c:v>
                </c:pt>
                <c:pt idx="469">
                  <c:v>1261.98</c:v>
                </c:pt>
                <c:pt idx="470">
                  <c:v>1271.8800000000001</c:v>
                </c:pt>
                <c:pt idx="471">
                  <c:v>1281.71</c:v>
                </c:pt>
                <c:pt idx="472">
                  <c:v>1305.68</c:v>
                </c:pt>
                <c:pt idx="473">
                  <c:v>1291.54</c:v>
                </c:pt>
                <c:pt idx="474">
                  <c:v>1294.52</c:v>
                </c:pt>
                <c:pt idx="475">
                  <c:v>1294.0899999999999</c:v>
                </c:pt>
                <c:pt idx="476">
                  <c:v>1312.67</c:v>
                </c:pt>
                <c:pt idx="477">
                  <c:v>1320.02</c:v>
                </c:pt>
                <c:pt idx="478">
                  <c:v>1325.82</c:v>
                </c:pt>
                <c:pt idx="479">
                  <c:v>1341.63</c:v>
                </c:pt>
                <c:pt idx="480">
                  <c:v>1349.23</c:v>
                </c:pt>
                <c:pt idx="481">
                  <c:v>1355.13</c:v>
                </c:pt>
                <c:pt idx="482">
                  <c:v>1343.65</c:v>
                </c:pt>
                <c:pt idx="483">
                  <c:v>1338.72</c:v>
                </c:pt>
                <c:pt idx="484">
                  <c:v>1334.37</c:v>
                </c:pt>
                <c:pt idx="485">
                  <c:v>1327.22</c:v>
                </c:pt>
                <c:pt idx="486">
                  <c:v>1314.27</c:v>
                </c:pt>
                <c:pt idx="487">
                  <c:v>1295.5899999999999</c:v>
                </c:pt>
                <c:pt idx="488">
                  <c:v>1287.29</c:v>
                </c:pt>
                <c:pt idx="489">
                  <c:v>1291.33</c:v>
                </c:pt>
                <c:pt idx="490">
                  <c:v>1296.5999999999999</c:v>
                </c:pt>
                <c:pt idx="491">
                  <c:v>1287.3800000000001</c:v>
                </c:pt>
                <c:pt idx="492">
                  <c:v>1264.8</c:v>
                </c:pt>
                <c:pt idx="493">
                  <c:v>1269.8699999999999</c:v>
                </c:pt>
                <c:pt idx="494">
                  <c:v>1279.48</c:v>
                </c:pt>
                <c:pt idx="495">
                  <c:v>1279.0899999999999</c:v>
                </c:pt>
                <c:pt idx="496">
                  <c:v>1326.46</c:v>
                </c:pt>
                <c:pt idx="497">
                  <c:v>1365.91</c:v>
                </c:pt>
                <c:pt idx="498">
                  <c:v>1378</c:v>
                </c:pt>
                <c:pt idx="499">
                  <c:v>1428.49</c:v>
                </c:pt>
                <c:pt idx="500">
                  <c:v>1453.45</c:v>
                </c:pt>
                <c:pt idx="501">
                  <c:v>1452.95</c:v>
                </c:pt>
                <c:pt idx="502">
                  <c:v>1434.82</c:v>
                </c:pt>
                <c:pt idx="503">
                  <c:v>1432.04</c:v>
                </c:pt>
                <c:pt idx="504">
                  <c:v>1458.12</c:v>
                </c:pt>
                <c:pt idx="505">
                  <c:v>1451.12</c:v>
                </c:pt>
                <c:pt idx="506">
                  <c:v>1458.67</c:v>
                </c:pt>
                <c:pt idx="507">
                  <c:v>1432.94</c:v>
                </c:pt>
                <c:pt idx="508">
                  <c:v>1415.06</c:v>
                </c:pt>
                <c:pt idx="509">
                  <c:v>1416.06</c:v>
                </c:pt>
                <c:pt idx="510">
                  <c:v>1400.81</c:v>
                </c:pt>
                <c:pt idx="511">
                  <c:v>1375.69</c:v>
                </c:pt>
                <c:pt idx="512">
                  <c:v>1361.22</c:v>
                </c:pt>
                <c:pt idx="513">
                  <c:v>1326.69</c:v>
                </c:pt>
                <c:pt idx="514">
                  <c:v>1321.93</c:v>
                </c:pt>
                <c:pt idx="515">
                  <c:v>1350.1</c:v>
                </c:pt>
                <c:pt idx="516">
                  <c:v>1350.04</c:v>
                </c:pt>
                <c:pt idx="517">
                  <c:v>1362.21</c:v>
                </c:pt>
                <c:pt idx="518">
                  <c:v>1354.44</c:v>
                </c:pt>
                <c:pt idx="519">
                  <c:v>1355.18</c:v>
                </c:pt>
                <c:pt idx="520">
                  <c:v>1362.49</c:v>
                </c:pt>
                <c:pt idx="521">
                  <c:v>1359.34</c:v>
                </c:pt>
                <c:pt idx="522">
                  <c:v>1358.81</c:v>
                </c:pt>
                <c:pt idx="523">
                  <c:v>1348.43</c:v>
                </c:pt>
                <c:pt idx="524">
                  <c:v>1384.21</c:v>
                </c:pt>
                <c:pt idx="525">
                  <c:v>1386.48</c:v>
                </c:pt>
                <c:pt idx="526">
                  <c:v>1379.86</c:v>
                </c:pt>
                <c:pt idx="527">
                  <c:v>1374.77</c:v>
                </c:pt>
                <c:pt idx="528">
                  <c:v>1390.15</c:v>
                </c:pt>
                <c:pt idx="529">
                  <c:v>1380.39</c:v>
                </c:pt>
                <c:pt idx="530">
                  <c:v>1376.08</c:v>
                </c:pt>
                <c:pt idx="531">
                  <c:v>1386.23</c:v>
                </c:pt>
                <c:pt idx="532">
                  <c:v>1372.25</c:v>
                </c:pt>
                <c:pt idx="533">
                  <c:v>1373.7</c:v>
                </c:pt>
                <c:pt idx="534">
                  <c:v>1406.3</c:v>
                </c:pt>
                <c:pt idx="535">
                  <c:v>1401.53</c:v>
                </c:pt>
                <c:pt idx="536">
                  <c:v>1408.42</c:v>
                </c:pt>
                <c:pt idx="537">
                  <c:v>1407.95</c:v>
                </c:pt>
                <c:pt idx="538">
                  <c:v>1420.54</c:v>
                </c:pt>
                <c:pt idx="539">
                  <c:v>1422.1</c:v>
                </c:pt>
                <c:pt idx="540">
                  <c:v>1427.39</c:v>
                </c:pt>
                <c:pt idx="541">
                  <c:v>1423.08</c:v>
                </c:pt>
                <c:pt idx="542">
                  <c:v>1435.63</c:v>
                </c:pt>
                <c:pt idx="543">
                  <c:v>1459.93</c:v>
                </c:pt>
                <c:pt idx="544">
                  <c:v>1456.14</c:v>
                </c:pt>
                <c:pt idx="545">
                  <c:v>1432.66</c:v>
                </c:pt>
                <c:pt idx="546">
                  <c:v>1472.99</c:v>
                </c:pt>
                <c:pt idx="547">
                  <c:v>1474.76</c:v>
                </c:pt>
                <c:pt idx="548">
                  <c:v>1476.59</c:v>
                </c:pt>
                <c:pt idx="549">
                  <c:v>1471.92</c:v>
                </c:pt>
                <c:pt idx="550">
                  <c:v>1464.34</c:v>
                </c:pt>
                <c:pt idx="551">
                  <c:v>1457.61</c:v>
                </c:pt>
                <c:pt idx="552">
                  <c:v>1464.39</c:v>
                </c:pt>
                <c:pt idx="553">
                  <c:v>1479.45</c:v>
                </c:pt>
                <c:pt idx="554">
                  <c:v>1496.18</c:v>
                </c:pt>
                <c:pt idx="555">
                  <c:v>1512.46</c:v>
                </c:pt>
                <c:pt idx="556">
                  <c:v>1507.29</c:v>
                </c:pt>
                <c:pt idx="557">
                  <c:v>1516.5</c:v>
                </c:pt>
                <c:pt idx="558">
                  <c:v>1497.05</c:v>
                </c:pt>
                <c:pt idx="559">
                  <c:v>1490.32</c:v>
                </c:pt>
                <c:pt idx="560">
                  <c:v>1491.17</c:v>
                </c:pt>
                <c:pt idx="561">
                  <c:v>1476.15</c:v>
                </c:pt>
                <c:pt idx="562">
                  <c:v>1490.02</c:v>
                </c:pt>
                <c:pt idx="563">
                  <c:v>1477.07</c:v>
                </c:pt>
                <c:pt idx="564">
                  <c:v>1462.27</c:v>
                </c:pt>
                <c:pt idx="565">
                  <c:v>1435.51</c:v>
                </c:pt>
                <c:pt idx="566">
                  <c:v>1409</c:v>
                </c:pt>
                <c:pt idx="567">
                  <c:v>1427.8</c:v>
                </c:pt>
                <c:pt idx="568">
                  <c:v>1432.18</c:v>
                </c:pt>
                <c:pt idx="569">
                  <c:v>1445.72</c:v>
                </c:pt>
                <c:pt idx="570">
                  <c:v>1427.47</c:v>
                </c:pt>
                <c:pt idx="571">
                  <c:v>1420.91</c:v>
                </c:pt>
                <c:pt idx="572">
                  <c:v>1396.38</c:v>
                </c:pt>
                <c:pt idx="573">
                  <c:v>1389.61</c:v>
                </c:pt>
                <c:pt idx="574">
                  <c:v>1391.97</c:v>
                </c:pt>
                <c:pt idx="575">
                  <c:v>1414.74</c:v>
                </c:pt>
                <c:pt idx="576">
                  <c:v>1421.09</c:v>
                </c:pt>
                <c:pt idx="577">
                  <c:v>1410.68</c:v>
                </c:pt>
                <c:pt idx="578">
                  <c:v>1403.28</c:v>
                </c:pt>
                <c:pt idx="579">
                  <c:v>1409.66</c:v>
                </c:pt>
                <c:pt idx="580">
                  <c:v>1394.78</c:v>
                </c:pt>
                <c:pt idx="581">
                  <c:v>1381.1</c:v>
                </c:pt>
                <c:pt idx="582">
                  <c:v>1357.85</c:v>
                </c:pt>
                <c:pt idx="583">
                  <c:v>1345.96</c:v>
                </c:pt>
                <c:pt idx="584">
                  <c:v>1345.9</c:v>
                </c:pt>
                <c:pt idx="585">
                  <c:v>1320.71</c:v>
                </c:pt>
                <c:pt idx="586">
                  <c:v>1317.39</c:v>
                </c:pt>
                <c:pt idx="587">
                  <c:v>1314.59</c:v>
                </c:pt>
                <c:pt idx="588">
                  <c:v>1351.79</c:v>
                </c:pt>
                <c:pt idx="589">
                  <c:v>1351</c:v>
                </c:pt>
                <c:pt idx="590">
                  <c:v>1353.75</c:v>
                </c:pt>
                <c:pt idx="591">
                  <c:v>1360.73</c:v>
                </c:pt>
                <c:pt idx="592">
                  <c:v>1379.55</c:v>
                </c:pt>
                <c:pt idx="593">
                  <c:v>1384.83</c:v>
                </c:pt>
                <c:pt idx="594">
                  <c:v>1384.91</c:v>
                </c:pt>
                <c:pt idx="595">
                  <c:v>1378.54</c:v>
                </c:pt>
                <c:pt idx="596">
                  <c:v>1356.66</c:v>
                </c:pt>
                <c:pt idx="597">
                  <c:v>1375.66</c:v>
                </c:pt>
                <c:pt idx="598">
                  <c:v>1389.91</c:v>
                </c:pt>
                <c:pt idx="599">
                  <c:v>1391.22</c:v>
                </c:pt>
                <c:pt idx="600">
                  <c:v>1391.95</c:v>
                </c:pt>
                <c:pt idx="601">
                  <c:v>1402.38</c:v>
                </c:pt>
                <c:pt idx="602">
                  <c:v>1387.57</c:v>
                </c:pt>
                <c:pt idx="603">
                  <c:v>1394.29</c:v>
                </c:pt>
                <c:pt idx="604">
                  <c:v>1382.88</c:v>
                </c:pt>
                <c:pt idx="605">
                  <c:v>1372.25</c:v>
                </c:pt>
                <c:pt idx="606">
                  <c:v>1357.72</c:v>
                </c:pt>
                <c:pt idx="607">
                  <c:v>1360.97</c:v>
                </c:pt>
                <c:pt idx="608">
                  <c:v>1365.73</c:v>
                </c:pt>
                <c:pt idx="609">
                  <c:v>1361.04</c:v>
                </c:pt>
                <c:pt idx="610">
                  <c:v>1352.52</c:v>
                </c:pt>
                <c:pt idx="611">
                  <c:v>1355.17</c:v>
                </c:pt>
                <c:pt idx="612">
                  <c:v>1359.53</c:v>
                </c:pt>
                <c:pt idx="613">
                  <c:v>1352.56</c:v>
                </c:pt>
                <c:pt idx="614">
                  <c:v>1355.93</c:v>
                </c:pt>
                <c:pt idx="615">
                  <c:v>1354.77</c:v>
                </c:pt>
                <c:pt idx="616">
                  <c:v>1347.86</c:v>
                </c:pt>
                <c:pt idx="617">
                  <c:v>1365.45</c:v>
                </c:pt>
                <c:pt idx="618">
                  <c:v>1359.09</c:v>
                </c:pt>
                <c:pt idx="619">
                  <c:v>1350.91</c:v>
                </c:pt>
                <c:pt idx="620">
                  <c:v>1362.95</c:v>
                </c:pt>
                <c:pt idx="621">
                  <c:v>1360.11</c:v>
                </c:pt>
                <c:pt idx="622">
                  <c:v>1333.31</c:v>
                </c:pt>
                <c:pt idx="623">
                  <c:v>1324.72</c:v>
                </c:pt>
                <c:pt idx="624">
                  <c:v>1319.3</c:v>
                </c:pt>
                <c:pt idx="625">
                  <c:v>1328.74</c:v>
                </c:pt>
                <c:pt idx="626">
                  <c:v>1345.83</c:v>
                </c:pt>
                <c:pt idx="627">
                  <c:v>1353.03</c:v>
                </c:pt>
                <c:pt idx="628">
                  <c:v>1331.72</c:v>
                </c:pt>
                <c:pt idx="629">
                  <c:v>1347.71</c:v>
                </c:pt>
                <c:pt idx="630">
                  <c:v>1323.15</c:v>
                </c:pt>
                <c:pt idx="631">
                  <c:v>1319.81</c:v>
                </c:pt>
                <c:pt idx="632">
                  <c:v>1326.04</c:v>
                </c:pt>
                <c:pt idx="633">
                  <c:v>1333.22</c:v>
                </c:pt>
                <c:pt idx="634">
                  <c:v>1334.98</c:v>
                </c:pt>
                <c:pt idx="635">
                  <c:v>1345.28</c:v>
                </c:pt>
                <c:pt idx="636">
                  <c:v>1350.25</c:v>
                </c:pt>
                <c:pt idx="637">
                  <c:v>1350.75</c:v>
                </c:pt>
                <c:pt idx="638">
                  <c:v>1344.51</c:v>
                </c:pt>
                <c:pt idx="639">
                  <c:v>1343.43</c:v>
                </c:pt>
                <c:pt idx="640">
                  <c:v>1330.77</c:v>
                </c:pt>
                <c:pt idx="641">
                  <c:v>1316.79</c:v>
                </c:pt>
                <c:pt idx="642">
                  <c:v>1316.8</c:v>
                </c:pt>
                <c:pt idx="643">
                  <c:v>1308.05</c:v>
                </c:pt>
                <c:pt idx="644">
                  <c:v>1304.68</c:v>
                </c:pt>
                <c:pt idx="645">
                  <c:v>1293.6500000000001</c:v>
                </c:pt>
                <c:pt idx="646">
                  <c:v>1294.43</c:v>
                </c:pt>
                <c:pt idx="647">
                  <c:v>1293.3900000000001</c:v>
                </c:pt>
                <c:pt idx="648">
                  <c:v>1309.17</c:v>
                </c:pt>
                <c:pt idx="649">
                  <c:v>1318.77</c:v>
                </c:pt>
                <c:pt idx="650">
                  <c:v>1314.34</c:v>
                </c:pt>
                <c:pt idx="651">
                  <c:v>1303.72</c:v>
                </c:pt>
                <c:pt idx="652">
                  <c:v>1304</c:v>
                </c:pt>
                <c:pt idx="653">
                  <c:v>1293.01</c:v>
                </c:pt>
                <c:pt idx="654">
                  <c:v>1296.5999999999999</c:v>
                </c:pt>
                <c:pt idx="655">
                  <c:v>1301.07</c:v>
                </c:pt>
                <c:pt idx="656">
                  <c:v>1309.6500000000001</c:v>
                </c:pt>
                <c:pt idx="657">
                  <c:v>1295.49</c:v>
                </c:pt>
                <c:pt idx="658">
                  <c:v>1296.42</c:v>
                </c:pt>
                <c:pt idx="659">
                  <c:v>1307.43</c:v>
                </c:pt>
                <c:pt idx="660">
                  <c:v>1307.82</c:v>
                </c:pt>
                <c:pt idx="661">
                  <c:v>1290.5</c:v>
                </c:pt>
                <c:pt idx="662">
                  <c:v>1281.94</c:v>
                </c:pt>
                <c:pt idx="663">
                  <c:v>1295.8399999999999</c:v>
                </c:pt>
                <c:pt idx="664">
                  <c:v>1316.44</c:v>
                </c:pt>
                <c:pt idx="665">
                  <c:v>1322.28</c:v>
                </c:pt>
                <c:pt idx="666">
                  <c:v>1313.79</c:v>
                </c:pt>
                <c:pt idx="667">
                  <c:v>1321.9</c:v>
                </c:pt>
                <c:pt idx="668">
                  <c:v>1325.94</c:v>
                </c:pt>
                <c:pt idx="669">
                  <c:v>1319.61</c:v>
                </c:pt>
                <c:pt idx="670">
                  <c:v>1321.43</c:v>
                </c:pt>
                <c:pt idx="671">
                  <c:v>1319.14</c:v>
                </c:pt>
                <c:pt idx="672">
                  <c:v>1318.9</c:v>
                </c:pt>
                <c:pt idx="673">
                  <c:v>1304.75</c:v>
                </c:pt>
                <c:pt idx="674">
                  <c:v>1310.19</c:v>
                </c:pt>
                <c:pt idx="675">
                  <c:v>1312.4</c:v>
                </c:pt>
                <c:pt idx="676">
                  <c:v>1308.0899999999999</c:v>
                </c:pt>
                <c:pt idx="677">
                  <c:v>1313.76</c:v>
                </c:pt>
                <c:pt idx="678">
                  <c:v>1290.6199999999999</c:v>
                </c:pt>
                <c:pt idx="679">
                  <c:v>1273.0999999999999</c:v>
                </c:pt>
                <c:pt idx="680">
                  <c:v>1255.07</c:v>
                </c:pt>
                <c:pt idx="681">
                  <c:v>1254.3</c:v>
                </c:pt>
                <c:pt idx="682">
                  <c:v>1239.3</c:v>
                </c:pt>
                <c:pt idx="683">
                  <c:v>1251.79</c:v>
                </c:pt>
                <c:pt idx="684">
                  <c:v>1258.19</c:v>
                </c:pt>
                <c:pt idx="685">
                  <c:v>1262.24</c:v>
                </c:pt>
                <c:pt idx="686">
                  <c:v>1236.46</c:v>
                </c:pt>
                <c:pt idx="687">
                  <c:v>1240.48</c:v>
                </c:pt>
                <c:pt idx="688">
                  <c:v>1248.43</c:v>
                </c:pt>
                <c:pt idx="689">
                  <c:v>1239.05</c:v>
                </c:pt>
                <c:pt idx="690">
                  <c:v>1226.19</c:v>
                </c:pt>
                <c:pt idx="691">
                  <c:v>1201.46</c:v>
                </c:pt>
                <c:pt idx="692">
                  <c:v>1170.68</c:v>
                </c:pt>
                <c:pt idx="693">
                  <c:v>1159.8</c:v>
                </c:pt>
                <c:pt idx="694">
                  <c:v>1197.32</c:v>
                </c:pt>
                <c:pt idx="695">
                  <c:v>1197.22</c:v>
                </c:pt>
                <c:pt idx="696">
                  <c:v>1205.45</c:v>
                </c:pt>
                <c:pt idx="697">
                  <c:v>1196.67</c:v>
                </c:pt>
                <c:pt idx="698">
                  <c:v>1192.1300000000001</c:v>
                </c:pt>
                <c:pt idx="699">
                  <c:v>1196.6500000000001</c:v>
                </c:pt>
                <c:pt idx="700">
                  <c:v>1187.3499999999999</c:v>
                </c:pt>
                <c:pt idx="701">
                  <c:v>1163.5999999999999</c:v>
                </c:pt>
                <c:pt idx="702">
                  <c:v>1146.93</c:v>
                </c:pt>
                <c:pt idx="703">
                  <c:v>1147.04</c:v>
                </c:pt>
                <c:pt idx="704">
                  <c:v>1156.52</c:v>
                </c:pt>
                <c:pt idx="705">
                  <c:v>1157.03</c:v>
                </c:pt>
                <c:pt idx="706">
                  <c:v>1163.3399999999999</c:v>
                </c:pt>
                <c:pt idx="707">
                  <c:v>1150.44</c:v>
                </c:pt>
                <c:pt idx="708">
                  <c:v>1123.8900000000001</c:v>
                </c:pt>
                <c:pt idx="709">
                  <c:v>1140.96</c:v>
                </c:pt>
                <c:pt idx="710">
                  <c:v>1143.3900000000001</c:v>
                </c:pt>
                <c:pt idx="711">
                  <c:v>1128.46</c:v>
                </c:pt>
                <c:pt idx="712">
                  <c:v>1116.29</c:v>
                </c:pt>
                <c:pt idx="713">
                  <c:v>1136.45</c:v>
                </c:pt>
                <c:pt idx="714">
                  <c:v>1131.5899999999999</c:v>
                </c:pt>
                <c:pt idx="715">
                  <c:v>1138.52</c:v>
                </c:pt>
                <c:pt idx="716">
                  <c:v>1132.3</c:v>
                </c:pt>
                <c:pt idx="717">
                  <c:v>1147.55</c:v>
                </c:pt>
                <c:pt idx="718">
                  <c:v>1161</c:v>
                </c:pt>
                <c:pt idx="719">
                  <c:v>1154.6099999999999</c:v>
                </c:pt>
                <c:pt idx="720">
                  <c:v>1156.3</c:v>
                </c:pt>
                <c:pt idx="721">
                  <c:v>1174.1400000000001</c:v>
                </c:pt>
                <c:pt idx="722">
                  <c:v>1164.48</c:v>
                </c:pt>
                <c:pt idx="723">
                  <c:v>1163.58</c:v>
                </c:pt>
                <c:pt idx="724">
                  <c:v>1179.81</c:v>
                </c:pt>
                <c:pt idx="725">
                  <c:v>1170.56</c:v>
                </c:pt>
                <c:pt idx="726">
                  <c:v>1177.69</c:v>
                </c:pt>
                <c:pt idx="727">
                  <c:v>1164.67</c:v>
                </c:pt>
                <c:pt idx="728">
                  <c:v>1185.07</c:v>
                </c:pt>
                <c:pt idx="729">
                  <c:v>1189.8499999999999</c:v>
                </c:pt>
                <c:pt idx="730">
                  <c:v>1135.8399999999999</c:v>
                </c:pt>
                <c:pt idx="731">
                  <c:v>1112.8699999999999</c:v>
                </c:pt>
                <c:pt idx="732">
                  <c:v>1068.47</c:v>
                </c:pt>
                <c:pt idx="733">
                  <c:v>1069.07</c:v>
                </c:pt>
                <c:pt idx="734">
                  <c:v>1081.92</c:v>
                </c:pt>
                <c:pt idx="735">
                  <c:v>1092.05</c:v>
                </c:pt>
                <c:pt idx="736">
                  <c:v>1099.8499999999999</c:v>
                </c:pt>
                <c:pt idx="737">
                  <c:v>1097.24</c:v>
                </c:pt>
                <c:pt idx="738">
                  <c:v>1093.94</c:v>
                </c:pt>
                <c:pt idx="739">
                  <c:v>1097.73</c:v>
                </c:pt>
                <c:pt idx="740">
                  <c:v>1087.25</c:v>
                </c:pt>
                <c:pt idx="741">
                  <c:v>1068.98</c:v>
                </c:pt>
                <c:pt idx="742">
                  <c:v>1069.6500000000001</c:v>
                </c:pt>
                <c:pt idx="743">
                  <c:v>1096.1099999999999</c:v>
                </c:pt>
                <c:pt idx="744">
                  <c:v>1117.73</c:v>
                </c:pt>
                <c:pt idx="745">
                  <c:v>1096.05</c:v>
                </c:pt>
                <c:pt idx="746">
                  <c:v>1099</c:v>
                </c:pt>
                <c:pt idx="747">
                  <c:v>1097.79</c:v>
                </c:pt>
                <c:pt idx="748">
                  <c:v>1102.25</c:v>
                </c:pt>
                <c:pt idx="749">
                  <c:v>1121.78</c:v>
                </c:pt>
                <c:pt idx="750">
                  <c:v>1125.5</c:v>
                </c:pt>
                <c:pt idx="751">
                  <c:v>1119.1500000000001</c:v>
                </c:pt>
                <c:pt idx="752">
                  <c:v>1123.78</c:v>
                </c:pt>
                <c:pt idx="753">
                  <c:v>1128.6199999999999</c:v>
                </c:pt>
                <c:pt idx="754">
                  <c:v>1128.79</c:v>
                </c:pt>
                <c:pt idx="755">
                  <c:v>1121.68</c:v>
                </c:pt>
                <c:pt idx="756">
                  <c:v>1120.1500000000001</c:v>
                </c:pt>
                <c:pt idx="757">
                  <c:v>1119.01</c:v>
                </c:pt>
                <c:pt idx="758">
                  <c:v>1146.08</c:v>
                </c:pt>
                <c:pt idx="759">
                  <c:v>1150.1400000000001</c:v>
                </c:pt>
                <c:pt idx="760">
                  <c:v>1137.3399999999999</c:v>
                </c:pt>
                <c:pt idx="761">
                  <c:v>1107.1099999999999</c:v>
                </c:pt>
                <c:pt idx="762">
                  <c:v>1100.8599999999999</c:v>
                </c:pt>
                <c:pt idx="763">
                  <c:v>1080.51</c:v>
                </c:pt>
                <c:pt idx="764">
                  <c:v>1100.76</c:v>
                </c:pt>
                <c:pt idx="765">
                  <c:v>1112.22</c:v>
                </c:pt>
                <c:pt idx="766">
                  <c:v>1135.49</c:v>
                </c:pt>
                <c:pt idx="767">
                  <c:v>1131.27</c:v>
                </c:pt>
                <c:pt idx="768">
                  <c:v>1119.5</c:v>
                </c:pt>
                <c:pt idx="769">
                  <c:v>1133.58</c:v>
                </c:pt>
                <c:pt idx="770">
                  <c:v>1147.17</c:v>
                </c:pt>
                <c:pt idx="771">
                  <c:v>1143.98</c:v>
                </c:pt>
                <c:pt idx="772">
                  <c:v>1170.94</c:v>
                </c:pt>
                <c:pt idx="773">
                  <c:v>1186.27</c:v>
                </c:pt>
                <c:pt idx="774">
                  <c:v>1165.3499999999999</c:v>
                </c:pt>
                <c:pt idx="775">
                  <c:v>1165.6099999999999</c:v>
                </c:pt>
                <c:pt idx="776">
                  <c:v>1179</c:v>
                </c:pt>
                <c:pt idx="777">
                  <c:v>1183.17</c:v>
                </c:pt>
                <c:pt idx="778">
                  <c:v>1196.29</c:v>
                </c:pt>
                <c:pt idx="779">
                  <c:v>1212.79</c:v>
                </c:pt>
                <c:pt idx="780">
                  <c:v>1212.1600000000001</c:v>
                </c:pt>
                <c:pt idx="781">
                  <c:v>1206.53</c:v>
                </c:pt>
                <c:pt idx="782">
                  <c:v>1210.56</c:v>
                </c:pt>
                <c:pt idx="783">
                  <c:v>1187.54</c:v>
                </c:pt>
                <c:pt idx="784">
                  <c:v>1192.75</c:v>
                </c:pt>
                <c:pt idx="785">
                  <c:v>1172.8599999999999</c:v>
                </c:pt>
                <c:pt idx="786">
                  <c:v>1158.26</c:v>
                </c:pt>
                <c:pt idx="787">
                  <c:v>1160.3</c:v>
                </c:pt>
                <c:pt idx="788">
                  <c:v>1147.53</c:v>
                </c:pt>
                <c:pt idx="789">
                  <c:v>1152.55</c:v>
                </c:pt>
                <c:pt idx="790">
                  <c:v>1138.99</c:v>
                </c:pt>
                <c:pt idx="791">
                  <c:v>1139.4100000000001</c:v>
                </c:pt>
                <c:pt idx="792">
                  <c:v>1135.0999999999999</c:v>
                </c:pt>
                <c:pt idx="793">
                  <c:v>1147.3699999999999</c:v>
                </c:pt>
                <c:pt idx="794">
                  <c:v>1161.08</c:v>
                </c:pt>
                <c:pt idx="795">
                  <c:v>1155.27</c:v>
                </c:pt>
                <c:pt idx="796">
                  <c:v>1154.94</c:v>
                </c:pt>
                <c:pt idx="797">
                  <c:v>1172.78</c:v>
                </c:pt>
                <c:pt idx="798">
                  <c:v>1165.5899999999999</c:v>
                </c:pt>
                <c:pt idx="799">
                  <c:v>1177.4000000000001</c:v>
                </c:pt>
                <c:pt idx="800">
                  <c:v>1170.21</c:v>
                </c:pt>
                <c:pt idx="801">
                  <c:v>1183.1600000000001</c:v>
                </c:pt>
                <c:pt idx="802">
                  <c:v>1173.52</c:v>
                </c:pt>
                <c:pt idx="803">
                  <c:v>1163.46</c:v>
                </c:pt>
                <c:pt idx="804">
                  <c:v>1155.04</c:v>
                </c:pt>
                <c:pt idx="805">
                  <c:v>1151.73</c:v>
                </c:pt>
                <c:pt idx="806">
                  <c:v>1154.95</c:v>
                </c:pt>
                <c:pt idx="807">
                  <c:v>1162.94</c:v>
                </c:pt>
                <c:pt idx="808">
                  <c:v>1176.5899999999999</c:v>
                </c:pt>
                <c:pt idx="809">
                  <c:v>1174.3</c:v>
                </c:pt>
                <c:pt idx="810">
                  <c:v>1152.23</c:v>
                </c:pt>
                <c:pt idx="811">
                  <c:v>1166.9000000000001</c:v>
                </c:pt>
                <c:pt idx="812">
                  <c:v>1158.98</c:v>
                </c:pt>
                <c:pt idx="813">
                  <c:v>1143.5999999999999</c:v>
                </c:pt>
                <c:pt idx="814">
                  <c:v>1146.55</c:v>
                </c:pt>
                <c:pt idx="815">
                  <c:v>1144.3699999999999</c:v>
                </c:pt>
                <c:pt idx="816">
                  <c:v>1149.52</c:v>
                </c:pt>
                <c:pt idx="817">
                  <c:v>1159.0899999999999</c:v>
                </c:pt>
                <c:pt idx="818">
                  <c:v>1157.1199999999999</c:v>
                </c:pt>
                <c:pt idx="819">
                  <c:v>1166.23</c:v>
                </c:pt>
                <c:pt idx="820">
                  <c:v>1163.3</c:v>
                </c:pt>
                <c:pt idx="821">
                  <c:v>1235.3499999999999</c:v>
                </c:pt>
                <c:pt idx="822">
                  <c:v>1238.01</c:v>
                </c:pt>
                <c:pt idx="823">
                  <c:v>1217.1300000000001</c:v>
                </c:pt>
                <c:pt idx="824">
                  <c:v>1219.19</c:v>
                </c:pt>
                <c:pt idx="825">
                  <c:v>1233.47</c:v>
                </c:pt>
                <c:pt idx="826">
                  <c:v>1236.19</c:v>
                </c:pt>
                <c:pt idx="827">
                  <c:v>1219.02</c:v>
                </c:pt>
                <c:pt idx="828">
                  <c:v>1236.28</c:v>
                </c:pt>
                <c:pt idx="829">
                  <c:v>1233.58</c:v>
                </c:pt>
                <c:pt idx="830">
                  <c:v>1241.69</c:v>
                </c:pt>
                <c:pt idx="831">
                  <c:v>1208.5999999999999</c:v>
                </c:pt>
                <c:pt idx="832">
                  <c:v>1202.98</c:v>
                </c:pt>
                <c:pt idx="833">
                  <c:v>1214.51</c:v>
                </c:pt>
                <c:pt idx="834">
                  <c:v>1216.04</c:v>
                </c:pt>
                <c:pt idx="835">
                  <c:v>1217.06</c:v>
                </c:pt>
                <c:pt idx="836">
                  <c:v>1209.01</c:v>
                </c:pt>
                <c:pt idx="837">
                  <c:v>1223.19</c:v>
                </c:pt>
                <c:pt idx="838">
                  <c:v>1244.3</c:v>
                </c:pt>
                <c:pt idx="839">
                  <c:v>1238.92</c:v>
                </c:pt>
                <c:pt idx="840">
                  <c:v>1233.98</c:v>
                </c:pt>
                <c:pt idx="841">
                  <c:v>1231.5</c:v>
                </c:pt>
                <c:pt idx="842">
                  <c:v>1243.0999999999999</c:v>
                </c:pt>
                <c:pt idx="843">
                  <c:v>1270.42</c:v>
                </c:pt>
                <c:pt idx="844">
                  <c:v>1263.1600000000001</c:v>
                </c:pt>
                <c:pt idx="845">
                  <c:v>1242.42</c:v>
                </c:pt>
                <c:pt idx="846">
                  <c:v>1246.57</c:v>
                </c:pt>
                <c:pt idx="847">
                  <c:v>1248.67</c:v>
                </c:pt>
                <c:pt idx="848">
                  <c:v>1246.21</c:v>
                </c:pt>
                <c:pt idx="849">
                  <c:v>1282.54</c:v>
                </c:pt>
                <c:pt idx="850">
                  <c:v>1257.03</c:v>
                </c:pt>
                <c:pt idx="851">
                  <c:v>1233.55</c:v>
                </c:pt>
                <c:pt idx="852">
                  <c:v>1242.6300000000001</c:v>
                </c:pt>
                <c:pt idx="853">
                  <c:v>1198.42</c:v>
                </c:pt>
                <c:pt idx="854">
                  <c:v>1191.01</c:v>
                </c:pt>
                <c:pt idx="855">
                  <c:v>1214.01</c:v>
                </c:pt>
                <c:pt idx="856">
                  <c:v>1234.99</c:v>
                </c:pt>
                <c:pt idx="857">
                  <c:v>1259.04</c:v>
                </c:pt>
                <c:pt idx="858">
                  <c:v>1273.53</c:v>
                </c:pt>
                <c:pt idx="859">
                  <c:v>1270.6199999999999</c:v>
                </c:pt>
                <c:pt idx="860">
                  <c:v>1274.27</c:v>
                </c:pt>
                <c:pt idx="861">
                  <c:v>1229.28</c:v>
                </c:pt>
                <c:pt idx="862">
                  <c:v>1233.22</c:v>
                </c:pt>
                <c:pt idx="863">
                  <c:v>1213.44</c:v>
                </c:pt>
                <c:pt idx="864">
                  <c:v>1236.73</c:v>
                </c:pt>
                <c:pt idx="865">
                  <c:v>1250.3599999999999</c:v>
                </c:pt>
                <c:pt idx="866">
                  <c:v>1271.44</c:v>
                </c:pt>
                <c:pt idx="867">
                  <c:v>1276.56</c:v>
                </c:pt>
                <c:pt idx="868">
                  <c:v>1272.26</c:v>
                </c:pt>
                <c:pt idx="869">
                  <c:v>1277.98</c:v>
                </c:pt>
                <c:pt idx="870">
                  <c:v>1268.54</c:v>
                </c:pt>
                <c:pt idx="871">
                  <c:v>1272.6199999999999</c:v>
                </c:pt>
                <c:pt idx="872">
                  <c:v>1278.28</c:v>
                </c:pt>
                <c:pt idx="873">
                  <c:v>1281.4000000000001</c:v>
                </c:pt>
                <c:pt idx="874">
                  <c:v>1268</c:v>
                </c:pt>
                <c:pt idx="875">
                  <c:v>1256.53</c:v>
                </c:pt>
                <c:pt idx="876">
                  <c:v>1220.8499999999999</c:v>
                </c:pt>
                <c:pt idx="877">
                  <c:v>1231.7</c:v>
                </c:pt>
                <c:pt idx="878">
                  <c:v>1231.3</c:v>
                </c:pt>
                <c:pt idx="879">
                  <c:v>1237.4000000000001</c:v>
                </c:pt>
                <c:pt idx="880">
                  <c:v>1230.06</c:v>
                </c:pt>
                <c:pt idx="881">
                  <c:v>1224.05</c:v>
                </c:pt>
                <c:pt idx="882">
                  <c:v>1221.19</c:v>
                </c:pt>
                <c:pt idx="883">
                  <c:v>1217.24</c:v>
                </c:pt>
                <c:pt idx="884">
                  <c:v>1231.3800000000001</c:v>
                </c:pt>
                <c:pt idx="885">
                  <c:v>1245.33</c:v>
                </c:pt>
                <c:pt idx="886">
                  <c:v>1263.69</c:v>
                </c:pt>
                <c:pt idx="887">
                  <c:v>1290.1099999999999</c:v>
                </c:pt>
                <c:pt idx="888">
                  <c:v>1282.57</c:v>
                </c:pt>
                <c:pt idx="889">
                  <c:v>1294.42</c:v>
                </c:pt>
                <c:pt idx="890">
                  <c:v>1282.8499999999999</c:v>
                </c:pt>
                <c:pt idx="891">
                  <c:v>1276.52</c:v>
                </c:pt>
                <c:pt idx="892">
                  <c:v>1294.51</c:v>
                </c:pt>
                <c:pt idx="893">
                  <c:v>1293.06</c:v>
                </c:pt>
                <c:pt idx="894">
                  <c:v>1285.05</c:v>
                </c:pt>
                <c:pt idx="895">
                  <c:v>1305.01</c:v>
                </c:pt>
                <c:pt idx="896">
                  <c:v>1297.73</c:v>
                </c:pt>
                <c:pt idx="897">
                  <c:v>1292.73</c:v>
                </c:pt>
                <c:pt idx="898">
                  <c:v>1296.81</c:v>
                </c:pt>
                <c:pt idx="899">
                  <c:v>1290.77</c:v>
                </c:pt>
                <c:pt idx="900">
                  <c:v>1303.33</c:v>
                </c:pt>
                <c:pt idx="901">
                  <c:v>1297.04</c:v>
                </c:pt>
                <c:pt idx="902">
                  <c:v>1286.3499999999999</c:v>
                </c:pt>
                <c:pt idx="903">
                  <c:v>1269.08</c:v>
                </c:pt>
                <c:pt idx="904">
                  <c:v>1274.79</c:v>
                </c:pt>
                <c:pt idx="905">
                  <c:v>1288.5</c:v>
                </c:pt>
                <c:pt idx="906">
                  <c:v>1285.9100000000001</c:v>
                </c:pt>
                <c:pt idx="907">
                  <c:v>1292.83</c:v>
                </c:pt>
                <c:pt idx="908">
                  <c:v>1290.57</c:v>
                </c:pt>
                <c:pt idx="909">
                  <c:v>1304.17</c:v>
                </c:pt>
                <c:pt idx="910">
                  <c:v>1293.2</c:v>
                </c:pt>
                <c:pt idx="911">
                  <c:v>1304.96</c:v>
                </c:pt>
                <c:pt idx="912">
                  <c:v>1306.95</c:v>
                </c:pt>
                <c:pt idx="913">
                  <c:v>1314.79</c:v>
                </c:pt>
                <c:pt idx="914">
                  <c:v>1300.96</c:v>
                </c:pt>
                <c:pt idx="915">
                  <c:v>1305.9000000000001</c:v>
                </c:pt>
                <c:pt idx="916">
                  <c:v>1291.01</c:v>
                </c:pt>
                <c:pt idx="917">
                  <c:v>1333.35</c:v>
                </c:pt>
                <c:pt idx="918">
                  <c:v>1314.37</c:v>
                </c:pt>
                <c:pt idx="919">
                  <c:v>1303.3800000000001</c:v>
                </c:pt>
                <c:pt idx="920">
                  <c:v>1324.82</c:v>
                </c:pt>
                <c:pt idx="921">
                  <c:v>1311.46</c:v>
                </c:pt>
                <c:pt idx="922">
                  <c:v>1321.9</c:v>
                </c:pt>
                <c:pt idx="923">
                  <c:v>1312.49</c:v>
                </c:pt>
                <c:pt idx="924">
                  <c:v>1306.3</c:v>
                </c:pt>
                <c:pt idx="925">
                  <c:v>1337.38</c:v>
                </c:pt>
                <c:pt idx="926">
                  <c:v>1304.1300000000001</c:v>
                </c:pt>
                <c:pt idx="927">
                  <c:v>1292.74</c:v>
                </c:pt>
                <c:pt idx="928">
                  <c:v>1292.24</c:v>
                </c:pt>
                <c:pt idx="929">
                  <c:v>1295.58</c:v>
                </c:pt>
                <c:pt idx="930">
                  <c:v>1293.78</c:v>
                </c:pt>
                <c:pt idx="931">
                  <c:v>1298.6500000000001</c:v>
                </c:pt>
                <c:pt idx="932">
                  <c:v>1283.47</c:v>
                </c:pt>
                <c:pt idx="933">
                  <c:v>1290.6400000000001</c:v>
                </c:pt>
                <c:pt idx="934">
                  <c:v>1286.8</c:v>
                </c:pt>
                <c:pt idx="935">
                  <c:v>1259.74</c:v>
                </c:pt>
                <c:pt idx="936">
                  <c:v>1262.28</c:v>
                </c:pt>
                <c:pt idx="937">
                  <c:v>1256.07</c:v>
                </c:pt>
                <c:pt idx="938">
                  <c:v>1250.77</c:v>
                </c:pt>
                <c:pt idx="939">
                  <c:v>1249.5999999999999</c:v>
                </c:pt>
                <c:pt idx="940">
                  <c:v>1248.67</c:v>
                </c:pt>
                <c:pt idx="941">
                  <c:v>1243.47</c:v>
                </c:pt>
                <c:pt idx="942">
                  <c:v>1272.5</c:v>
                </c:pt>
                <c:pt idx="943">
                  <c:v>1257.8599999999999</c:v>
                </c:pt>
                <c:pt idx="944">
                  <c:v>1282.2</c:v>
                </c:pt>
                <c:pt idx="945">
                  <c:v>1254.8900000000001</c:v>
                </c:pt>
                <c:pt idx="946">
                  <c:v>1260.1300000000001</c:v>
                </c:pt>
                <c:pt idx="947">
                  <c:v>1257.26</c:v>
                </c:pt>
                <c:pt idx="948">
                  <c:v>1246.46</c:v>
                </c:pt>
                <c:pt idx="949">
                  <c:v>1248.53</c:v>
                </c:pt>
                <c:pt idx="950">
                  <c:v>1250.0899999999999</c:v>
                </c:pt>
                <c:pt idx="951">
                  <c:v>1229.83</c:v>
                </c:pt>
                <c:pt idx="952">
                  <c:v>1238.51</c:v>
                </c:pt>
                <c:pt idx="953">
                  <c:v>1251.48</c:v>
                </c:pt>
                <c:pt idx="954">
                  <c:v>1233.23</c:v>
                </c:pt>
                <c:pt idx="955">
                  <c:v>1234.6099999999999</c:v>
                </c:pt>
                <c:pt idx="956">
                  <c:v>1206.7</c:v>
                </c:pt>
                <c:pt idx="957">
                  <c:v>1221.6300000000001</c:v>
                </c:pt>
                <c:pt idx="958">
                  <c:v>1223.8699999999999</c:v>
                </c:pt>
                <c:pt idx="959">
                  <c:v>1226.3800000000001</c:v>
                </c:pt>
                <c:pt idx="960">
                  <c:v>1232.69</c:v>
                </c:pt>
                <c:pt idx="961">
                  <c:v>1257.6199999999999</c:v>
                </c:pt>
                <c:pt idx="962">
                  <c:v>1268.94</c:v>
                </c:pt>
                <c:pt idx="963">
                  <c:v>1269.56</c:v>
                </c:pt>
                <c:pt idx="964">
                  <c:v>1253.74</c:v>
                </c:pt>
                <c:pt idx="965">
                  <c:v>1246.1500000000001</c:v>
                </c:pt>
                <c:pt idx="966">
                  <c:v>1255.57</c:v>
                </c:pt>
                <c:pt idx="967">
                  <c:v>1253.1400000000001</c:v>
                </c:pt>
                <c:pt idx="968">
                  <c:v>1258.1500000000001</c:v>
                </c:pt>
                <c:pt idx="969">
                  <c:v>1235.67</c:v>
                </c:pt>
                <c:pt idx="970">
                  <c:v>1228.8499999999999</c:v>
                </c:pt>
                <c:pt idx="971">
                  <c:v>1241.27</c:v>
                </c:pt>
                <c:pt idx="972">
                  <c:v>1231.5899999999999</c:v>
                </c:pt>
                <c:pt idx="973">
                  <c:v>1224.77</c:v>
                </c:pt>
                <c:pt idx="974">
                  <c:v>1205.6400000000001</c:v>
                </c:pt>
                <c:pt idx="975">
                  <c:v>1202.69</c:v>
                </c:pt>
                <c:pt idx="976">
                  <c:v>1198.08</c:v>
                </c:pt>
                <c:pt idx="977">
                  <c:v>1194.33</c:v>
                </c:pt>
                <c:pt idx="978">
                  <c:v>1175.55</c:v>
                </c:pt>
                <c:pt idx="979">
                  <c:v>1184.3800000000001</c:v>
                </c:pt>
                <c:pt idx="980">
                  <c:v>1168.82</c:v>
                </c:pt>
                <c:pt idx="981">
                  <c:v>1170.6600000000001</c:v>
                </c:pt>
                <c:pt idx="982">
                  <c:v>1160.9100000000001</c:v>
                </c:pt>
                <c:pt idx="983">
                  <c:v>1164.04</c:v>
                </c:pt>
                <c:pt idx="984">
                  <c:v>1156.1099999999999</c:v>
                </c:pt>
                <c:pt idx="985">
                  <c:v>1188.6600000000001</c:v>
                </c:pt>
                <c:pt idx="986">
                  <c:v>1181.04</c:v>
                </c:pt>
                <c:pt idx="987">
                  <c:v>1181.33</c:v>
                </c:pt>
                <c:pt idx="988">
                  <c:v>1180.6099999999999</c:v>
                </c:pt>
                <c:pt idx="989">
                  <c:v>1161.9000000000001</c:v>
                </c:pt>
                <c:pt idx="990">
                  <c:v>1159.6099999999999</c:v>
                </c:pt>
                <c:pt idx="991">
                  <c:v>1132.6600000000001</c:v>
                </c:pt>
                <c:pt idx="992">
                  <c:v>1119.3900000000001</c:v>
                </c:pt>
                <c:pt idx="993">
                  <c:v>1099.48</c:v>
                </c:pt>
                <c:pt idx="994">
                  <c:v>1112.3900000000001</c:v>
                </c:pt>
                <c:pt idx="995">
                  <c:v>1133.8800000000001</c:v>
                </c:pt>
                <c:pt idx="996">
                  <c:v>1122.6099999999999</c:v>
                </c:pt>
                <c:pt idx="997">
                  <c:v>1129.4100000000001</c:v>
                </c:pt>
                <c:pt idx="998">
                  <c:v>1125.3399999999999</c:v>
                </c:pt>
                <c:pt idx="999">
                  <c:v>1135.74</c:v>
                </c:pt>
                <c:pt idx="1000">
                  <c:v>1127.68</c:v>
                </c:pt>
                <c:pt idx="1001">
                  <c:v>1113.1300000000001</c:v>
                </c:pt>
                <c:pt idx="1002">
                  <c:v>1104.1500000000001</c:v>
                </c:pt>
                <c:pt idx="1003">
                  <c:v>1113.46</c:v>
                </c:pt>
                <c:pt idx="1004">
                  <c:v>1100.92</c:v>
                </c:pt>
                <c:pt idx="1005">
                  <c:v>1105.71</c:v>
                </c:pt>
                <c:pt idx="1006">
                  <c:v>1120.08</c:v>
                </c:pt>
                <c:pt idx="1007">
                  <c:v>1120.56</c:v>
                </c:pt>
                <c:pt idx="1008">
                  <c:v>1117.0899999999999</c:v>
                </c:pt>
                <c:pt idx="1009">
                  <c:v>1161.22</c:v>
                </c:pt>
                <c:pt idx="1010">
                  <c:v>1156.0899999999999</c:v>
                </c:pt>
                <c:pt idx="1011">
                  <c:v>1114.82</c:v>
                </c:pt>
                <c:pt idx="1012">
                  <c:v>1125.05</c:v>
                </c:pt>
                <c:pt idx="1013">
                  <c:v>1124.06</c:v>
                </c:pt>
                <c:pt idx="1014">
                  <c:v>1110.32</c:v>
                </c:pt>
                <c:pt idx="1015">
                  <c:v>1127.29</c:v>
                </c:pt>
                <c:pt idx="1016">
                  <c:v>1120.71</c:v>
                </c:pt>
                <c:pt idx="1017">
                  <c:v>1127.1400000000001</c:v>
                </c:pt>
                <c:pt idx="1018">
                  <c:v>1121.3499999999999</c:v>
                </c:pt>
                <c:pt idx="1019">
                  <c:v>1112.3800000000001</c:v>
                </c:pt>
                <c:pt idx="1020">
                  <c:v>1129.24</c:v>
                </c:pt>
                <c:pt idx="1021">
                  <c:v>1118.19</c:v>
                </c:pt>
                <c:pt idx="1022">
                  <c:v>1116.6099999999999</c:v>
                </c:pt>
                <c:pt idx="1023">
                  <c:v>1109.71</c:v>
                </c:pt>
                <c:pt idx="1024">
                  <c:v>1133.9000000000001</c:v>
                </c:pt>
                <c:pt idx="1025">
                  <c:v>1130.52</c:v>
                </c:pt>
                <c:pt idx="1026">
                  <c:v>1121.52</c:v>
                </c:pt>
                <c:pt idx="1027">
                  <c:v>1147.77</c:v>
                </c:pt>
                <c:pt idx="1028">
                  <c:v>1126.3699999999999</c:v>
                </c:pt>
                <c:pt idx="1029">
                  <c:v>1127.57</c:v>
                </c:pt>
                <c:pt idx="1030">
                  <c:v>1120.3699999999999</c:v>
                </c:pt>
                <c:pt idx="1031">
                  <c:v>1121.1099999999999</c:v>
                </c:pt>
                <c:pt idx="1032">
                  <c:v>1120.6099999999999</c:v>
                </c:pt>
                <c:pt idx="1033">
                  <c:v>1120.1400000000001</c:v>
                </c:pt>
                <c:pt idx="1034">
                  <c:v>1120.6500000000001</c:v>
                </c:pt>
                <c:pt idx="1035">
                  <c:v>1123.95</c:v>
                </c:pt>
                <c:pt idx="1036">
                  <c:v>1106.01</c:v>
                </c:pt>
                <c:pt idx="1037">
                  <c:v>1112.69</c:v>
                </c:pt>
                <c:pt idx="1038">
                  <c:v>1099.1600000000001</c:v>
                </c:pt>
                <c:pt idx="1039">
                  <c:v>1124.18</c:v>
                </c:pt>
                <c:pt idx="1040">
                  <c:v>1115.53</c:v>
                </c:pt>
                <c:pt idx="1041">
                  <c:v>1127.78</c:v>
                </c:pt>
                <c:pt idx="1042">
                  <c:v>1140.25</c:v>
                </c:pt>
                <c:pt idx="1043">
                  <c:v>1133.25</c:v>
                </c:pt>
                <c:pt idx="1044">
                  <c:v>1134.3800000000001</c:v>
                </c:pt>
                <c:pt idx="1045">
                  <c:v>1131.1600000000001</c:v>
                </c:pt>
                <c:pt idx="1046">
                  <c:v>1137.98</c:v>
                </c:pt>
                <c:pt idx="1047">
                  <c:v>1156.0899999999999</c:v>
                </c:pt>
                <c:pt idx="1048">
                  <c:v>1165.45</c:v>
                </c:pt>
                <c:pt idx="1049">
                  <c:v>1173.8499999999999</c:v>
                </c:pt>
                <c:pt idx="1050">
                  <c:v>1171.02</c:v>
                </c:pt>
                <c:pt idx="1051">
                  <c:v>1185.0999999999999</c:v>
                </c:pt>
                <c:pt idx="1052">
                  <c:v>1200.53</c:v>
                </c:pt>
                <c:pt idx="1053">
                  <c:v>1197.1199999999999</c:v>
                </c:pt>
                <c:pt idx="1054">
                  <c:v>1209.1199999999999</c:v>
                </c:pt>
                <c:pt idx="1055">
                  <c:v>1209.21</c:v>
                </c:pt>
                <c:pt idx="1056">
                  <c:v>1214.1199999999999</c:v>
                </c:pt>
                <c:pt idx="1057">
                  <c:v>1212.81</c:v>
                </c:pt>
                <c:pt idx="1058">
                  <c:v>1193.95</c:v>
                </c:pt>
                <c:pt idx="1059">
                  <c:v>1196.4000000000001</c:v>
                </c:pt>
                <c:pt idx="1060">
                  <c:v>1187.8800000000001</c:v>
                </c:pt>
                <c:pt idx="1061">
                  <c:v>1198.1400000000001</c:v>
                </c:pt>
                <c:pt idx="1062">
                  <c:v>1217.97</c:v>
                </c:pt>
                <c:pt idx="1063">
                  <c:v>1215.56</c:v>
                </c:pt>
                <c:pt idx="1064">
                  <c:v>1196.98</c:v>
                </c:pt>
                <c:pt idx="1065">
                  <c:v>1229.1500000000001</c:v>
                </c:pt>
                <c:pt idx="1066">
                  <c:v>1230.83</c:v>
                </c:pt>
                <c:pt idx="1067">
                  <c:v>1227.3699999999999</c:v>
                </c:pt>
                <c:pt idx="1068">
                  <c:v>1213.6199999999999</c:v>
                </c:pt>
                <c:pt idx="1069">
                  <c:v>1232.68</c:v>
                </c:pt>
                <c:pt idx="1070">
                  <c:v>1217.56</c:v>
                </c:pt>
                <c:pt idx="1071">
                  <c:v>1220.55</c:v>
                </c:pt>
                <c:pt idx="1072">
                  <c:v>1219.45</c:v>
                </c:pt>
                <c:pt idx="1073">
                  <c:v>1215.3</c:v>
                </c:pt>
                <c:pt idx="1074">
                  <c:v>1210.24</c:v>
                </c:pt>
                <c:pt idx="1075">
                  <c:v>1210.46</c:v>
                </c:pt>
                <c:pt idx="1076">
                  <c:v>1199.54</c:v>
                </c:pt>
                <c:pt idx="1077">
                  <c:v>1191.17</c:v>
                </c:pt>
                <c:pt idx="1078">
                  <c:v>1180.95</c:v>
                </c:pt>
                <c:pt idx="1079">
                  <c:v>1181.1199999999999</c:v>
                </c:pt>
                <c:pt idx="1080">
                  <c:v>1191.94</c:v>
                </c:pt>
                <c:pt idx="1081">
                  <c:v>1185.24</c:v>
                </c:pt>
                <c:pt idx="1082">
                  <c:v>1196.74</c:v>
                </c:pt>
                <c:pt idx="1083">
                  <c:v>1135.92</c:v>
                </c:pt>
                <c:pt idx="1084">
                  <c:v>1146.5</c:v>
                </c:pt>
                <c:pt idx="1085">
                  <c:v>1150.03</c:v>
                </c:pt>
                <c:pt idx="1086">
                  <c:v>1164.03</c:v>
                </c:pt>
                <c:pt idx="1087">
                  <c:v>1165.42</c:v>
                </c:pt>
                <c:pt idx="1088">
                  <c:v>1156.3800000000001</c:v>
                </c:pt>
                <c:pt idx="1089">
                  <c:v>1155.28</c:v>
                </c:pt>
                <c:pt idx="1090">
                  <c:v>1164.02</c:v>
                </c:pt>
                <c:pt idx="1091">
                  <c:v>1161.1300000000001</c:v>
                </c:pt>
                <c:pt idx="1092">
                  <c:v>1154.54</c:v>
                </c:pt>
                <c:pt idx="1093">
                  <c:v>1160.68</c:v>
                </c:pt>
                <c:pt idx="1094">
                  <c:v>1156.9100000000001</c:v>
                </c:pt>
                <c:pt idx="1095">
                  <c:v>1164.0899999999999</c:v>
                </c:pt>
                <c:pt idx="1096">
                  <c:v>1157.23</c:v>
                </c:pt>
                <c:pt idx="1097">
                  <c:v>1165.32</c:v>
                </c:pt>
                <c:pt idx="1098">
                  <c:v>1168.3399999999999</c:v>
                </c:pt>
                <c:pt idx="1099">
                  <c:v>1161.1400000000001</c:v>
                </c:pt>
                <c:pt idx="1100">
                  <c:v>1167.95</c:v>
                </c:pt>
                <c:pt idx="1101">
                  <c:v>1177.45</c:v>
                </c:pt>
                <c:pt idx="1102">
                  <c:v>1175.3499999999999</c:v>
                </c:pt>
                <c:pt idx="1103">
                  <c:v>1175.73</c:v>
                </c:pt>
                <c:pt idx="1104">
                  <c:v>1182.83</c:v>
                </c:pt>
                <c:pt idx="1105">
                  <c:v>1187.9000000000001</c:v>
                </c:pt>
                <c:pt idx="1106">
                  <c:v>1182.19</c:v>
                </c:pt>
                <c:pt idx="1107">
                  <c:v>1181.32</c:v>
                </c:pt>
                <c:pt idx="1108">
                  <c:v>1191.7</c:v>
                </c:pt>
                <c:pt idx="1109">
                  <c:v>1179.1600000000001</c:v>
                </c:pt>
                <c:pt idx="1110">
                  <c:v>1168.57</c:v>
                </c:pt>
                <c:pt idx="1111">
                  <c:v>1181.72</c:v>
                </c:pt>
                <c:pt idx="1112">
                  <c:v>1182.3599999999999</c:v>
                </c:pt>
                <c:pt idx="1113">
                  <c:v>1190.68</c:v>
                </c:pt>
                <c:pt idx="1114">
                  <c:v>1198.07</c:v>
                </c:pt>
                <c:pt idx="1115">
                  <c:v>1197.5</c:v>
                </c:pt>
                <c:pt idx="1116">
                  <c:v>1203.58</c:v>
                </c:pt>
                <c:pt idx="1117">
                  <c:v>1208.18</c:v>
                </c:pt>
                <c:pt idx="1118">
                  <c:v>1206.8499999999999</c:v>
                </c:pt>
                <c:pt idx="1119">
                  <c:v>1207.01</c:v>
                </c:pt>
                <c:pt idx="1120">
                  <c:v>1205.1300000000001</c:v>
                </c:pt>
                <c:pt idx="1121">
                  <c:v>1212.17</c:v>
                </c:pt>
                <c:pt idx="1122">
                  <c:v>1215.1199999999999</c:v>
                </c:pt>
                <c:pt idx="1123">
                  <c:v>1209.2</c:v>
                </c:pt>
                <c:pt idx="1124">
                  <c:v>1211.42</c:v>
                </c:pt>
                <c:pt idx="1125">
                  <c:v>1193.52</c:v>
                </c:pt>
                <c:pt idx="1126">
                  <c:v>1185.9100000000001</c:v>
                </c:pt>
                <c:pt idx="1127">
                  <c:v>1197.3399999999999</c:v>
                </c:pt>
                <c:pt idx="1128">
                  <c:v>1188.46</c:v>
                </c:pt>
                <c:pt idx="1129">
                  <c:v>1182.28</c:v>
                </c:pt>
                <c:pt idx="1130">
                  <c:v>1189.3399999999999</c:v>
                </c:pt>
                <c:pt idx="1131">
                  <c:v>1199</c:v>
                </c:pt>
                <c:pt idx="1132">
                  <c:v>1214.01</c:v>
                </c:pt>
                <c:pt idx="1133">
                  <c:v>1204.04</c:v>
                </c:pt>
                <c:pt idx="1134">
                  <c:v>1198.9000000000001</c:v>
                </c:pt>
                <c:pt idx="1135">
                  <c:v>1197.06</c:v>
                </c:pt>
                <c:pt idx="1136">
                  <c:v>1200.51</c:v>
                </c:pt>
                <c:pt idx="1137">
                  <c:v>1194.58</c:v>
                </c:pt>
                <c:pt idx="1138">
                  <c:v>1185.31</c:v>
                </c:pt>
                <c:pt idx="1139">
                  <c:v>1185.53</c:v>
                </c:pt>
                <c:pt idx="1140">
                  <c:v>1194.2</c:v>
                </c:pt>
                <c:pt idx="1141">
                  <c:v>1192.48</c:v>
                </c:pt>
                <c:pt idx="1142">
                  <c:v>1203.17</c:v>
                </c:pt>
                <c:pt idx="1143">
                  <c:v>1203.46</c:v>
                </c:pt>
                <c:pt idx="1144">
                  <c:v>1191.26</c:v>
                </c:pt>
                <c:pt idx="1145">
                  <c:v>1180.45</c:v>
                </c:pt>
                <c:pt idx="1146">
                  <c:v>1194.96</c:v>
                </c:pt>
                <c:pt idx="1147">
                  <c:v>1194.68</c:v>
                </c:pt>
                <c:pt idx="1148">
                  <c:v>1188.6199999999999</c:v>
                </c:pt>
                <c:pt idx="1149">
                  <c:v>1195.06</c:v>
                </c:pt>
                <c:pt idx="1150">
                  <c:v>1192.6600000000001</c:v>
                </c:pt>
                <c:pt idx="1151">
                  <c:v>1203.6300000000001</c:v>
                </c:pt>
                <c:pt idx="1152">
                  <c:v>1237.8900000000001</c:v>
                </c:pt>
                <c:pt idx="1153">
                  <c:v>1255.22</c:v>
                </c:pt>
                <c:pt idx="1154">
                  <c:v>1258.78</c:v>
                </c:pt>
                <c:pt idx="1155">
                  <c:v>1276.69</c:v>
                </c:pt>
                <c:pt idx="1156">
                  <c:v>1316.83</c:v>
                </c:pt>
                <c:pt idx="1157">
                  <c:v>1334.57</c:v>
                </c:pt>
                <c:pt idx="1158">
                  <c:v>1320.33</c:v>
                </c:pt>
                <c:pt idx="1159">
                  <c:v>1310.1500000000001</c:v>
                </c:pt>
                <c:pt idx="1160">
                  <c:v>1317.94</c:v>
                </c:pt>
                <c:pt idx="1161">
                  <c:v>1314.49</c:v>
                </c:pt>
                <c:pt idx="1162">
                  <c:v>1322.82</c:v>
                </c:pt>
                <c:pt idx="1163">
                  <c:v>1323.61</c:v>
                </c:pt>
                <c:pt idx="1164">
                  <c:v>1329.64</c:v>
                </c:pt>
                <c:pt idx="1165">
                  <c:v>1320.44</c:v>
                </c:pt>
                <c:pt idx="1166">
                  <c:v>1333.49</c:v>
                </c:pt>
                <c:pt idx="1167">
                  <c:v>1344.95</c:v>
                </c:pt>
                <c:pt idx="1168">
                  <c:v>1342.75</c:v>
                </c:pt>
                <c:pt idx="1169">
                  <c:v>1344.41</c:v>
                </c:pt>
                <c:pt idx="1170">
                  <c:v>1313.58</c:v>
                </c:pt>
                <c:pt idx="1171">
                  <c:v>1319.76</c:v>
                </c:pt>
                <c:pt idx="1172">
                  <c:v>1328.91</c:v>
                </c:pt>
                <c:pt idx="1173">
                  <c:v>1307.6400000000001</c:v>
                </c:pt>
                <c:pt idx="1174">
                  <c:v>1307.29</c:v>
                </c:pt>
                <c:pt idx="1175">
                  <c:v>1305.5899999999999</c:v>
                </c:pt>
                <c:pt idx="1176">
                  <c:v>1308.82</c:v>
                </c:pt>
                <c:pt idx="1177">
                  <c:v>1323.28</c:v>
                </c:pt>
                <c:pt idx="1178">
                  <c:v>1324.37</c:v>
                </c:pt>
                <c:pt idx="1179">
                  <c:v>1320.15</c:v>
                </c:pt>
                <c:pt idx="1180">
                  <c:v>1341.72</c:v>
                </c:pt>
                <c:pt idx="1181">
                  <c:v>1330.26</c:v>
                </c:pt>
                <c:pt idx="1182">
                  <c:v>1330.99</c:v>
                </c:pt>
                <c:pt idx="1183">
                  <c:v>1328.55</c:v>
                </c:pt>
                <c:pt idx="1184">
                  <c:v>1332.55</c:v>
                </c:pt>
                <c:pt idx="1185">
                  <c:v>1313.16</c:v>
                </c:pt>
                <c:pt idx="1186">
                  <c:v>1320.99</c:v>
                </c:pt>
                <c:pt idx="1187">
                  <c:v>1326.86</c:v>
                </c:pt>
                <c:pt idx="1188">
                  <c:v>1329.66</c:v>
                </c:pt>
                <c:pt idx="1189">
                  <c:v>1334.61</c:v>
                </c:pt>
                <c:pt idx="1190">
                  <c:v>1343.02</c:v>
                </c:pt>
                <c:pt idx="1191">
                  <c:v>1349.68</c:v>
                </c:pt>
                <c:pt idx="1192">
                  <c:v>1352.71</c:v>
                </c:pt>
                <c:pt idx="1193">
                  <c:v>1351.63</c:v>
                </c:pt>
                <c:pt idx="1194">
                  <c:v>1350.4</c:v>
                </c:pt>
                <c:pt idx="1195">
                  <c:v>1347.73</c:v>
                </c:pt>
                <c:pt idx="1196">
                  <c:v>1317.55</c:v>
                </c:pt>
                <c:pt idx="1197">
                  <c:v>1339.4</c:v>
                </c:pt>
                <c:pt idx="1198">
                  <c:v>1344.15</c:v>
                </c:pt>
                <c:pt idx="1199">
                  <c:v>1353.71</c:v>
                </c:pt>
                <c:pt idx="1200">
                  <c:v>1356.37</c:v>
                </c:pt>
                <c:pt idx="1201">
                  <c:v>1357.05</c:v>
                </c:pt>
                <c:pt idx="1202">
                  <c:v>1347.59</c:v>
                </c:pt>
                <c:pt idx="1203">
                  <c:v>1327.78</c:v>
                </c:pt>
                <c:pt idx="1204">
                  <c:v>1328.2</c:v>
                </c:pt>
                <c:pt idx="1205">
                  <c:v>1318</c:v>
                </c:pt>
                <c:pt idx="1206">
                  <c:v>1317.92</c:v>
                </c:pt>
                <c:pt idx="1207">
                  <c:v>1317.25</c:v>
                </c:pt>
                <c:pt idx="1208">
                  <c:v>1308.3699999999999</c:v>
                </c:pt>
                <c:pt idx="1209">
                  <c:v>1317.32</c:v>
                </c:pt>
                <c:pt idx="1210">
                  <c:v>1324.06</c:v>
                </c:pt>
                <c:pt idx="1211">
                  <c:v>1314.21</c:v>
                </c:pt>
                <c:pt idx="1212">
                  <c:v>1320.54</c:v>
                </c:pt>
                <c:pt idx="1213">
                  <c:v>1331.58</c:v>
                </c:pt>
                <c:pt idx="1214">
                  <c:v>1341.12</c:v>
                </c:pt>
                <c:pt idx="1215">
                  <c:v>1340.71</c:v>
                </c:pt>
                <c:pt idx="1216">
                  <c:v>1332.54</c:v>
                </c:pt>
                <c:pt idx="1217">
                  <c:v>1351.91</c:v>
                </c:pt>
                <c:pt idx="1218">
                  <c:v>1343.08</c:v>
                </c:pt>
                <c:pt idx="1219">
                  <c:v>1346.78</c:v>
                </c:pt>
                <c:pt idx="1220">
                  <c:v>1345.7</c:v>
                </c:pt>
                <c:pt idx="1221">
                  <c:v>1358.12</c:v>
                </c:pt>
                <c:pt idx="1222">
                  <c:v>1371.18</c:v>
                </c:pt>
                <c:pt idx="1223">
                  <c:v>1363.13</c:v>
                </c:pt>
                <c:pt idx="1224">
                  <c:v>1352.3</c:v>
                </c:pt>
                <c:pt idx="1225">
                  <c:v>1349.13</c:v>
                </c:pt>
                <c:pt idx="1226">
                  <c:v>1355.62</c:v>
                </c:pt>
                <c:pt idx="1227">
                  <c:v>1363.98</c:v>
                </c:pt>
                <c:pt idx="1228">
                  <c:v>1356.24</c:v>
                </c:pt>
                <c:pt idx="1229">
                  <c:v>1361.01</c:v>
                </c:pt>
                <c:pt idx="1230">
                  <c:v>1366.3</c:v>
                </c:pt>
                <c:pt idx="1231">
                  <c:v>1382.23</c:v>
                </c:pt>
                <c:pt idx="1232">
                  <c:v>1370.42</c:v>
                </c:pt>
                <c:pt idx="1233">
                  <c:v>1377.55</c:v>
                </c:pt>
                <c:pt idx="1234">
                  <c:v>1352.36</c:v>
                </c:pt>
                <c:pt idx="1235">
                  <c:v>1331.7</c:v>
                </c:pt>
                <c:pt idx="1236">
                  <c:v>1330.14</c:v>
                </c:pt>
                <c:pt idx="1237">
                  <c:v>1331.28</c:v>
                </c:pt>
                <c:pt idx="1238">
                  <c:v>1337.84</c:v>
                </c:pt>
                <c:pt idx="1239">
                  <c:v>1331.74</c:v>
                </c:pt>
                <c:pt idx="1240">
                  <c:v>1315.46</c:v>
                </c:pt>
                <c:pt idx="1241">
                  <c:v>1332.44</c:v>
                </c:pt>
                <c:pt idx="1242">
                  <c:v>1323.6</c:v>
                </c:pt>
                <c:pt idx="1243">
                  <c:v>1317.11</c:v>
                </c:pt>
                <c:pt idx="1244">
                  <c:v>1327.39</c:v>
                </c:pt>
                <c:pt idx="1245">
                  <c:v>1353.15</c:v>
                </c:pt>
                <c:pt idx="1246">
                  <c:v>1368.43</c:v>
                </c:pt>
                <c:pt idx="1247">
                  <c:v>1380.93</c:v>
                </c:pt>
                <c:pt idx="1248">
                  <c:v>1375.58</c:v>
                </c:pt>
                <c:pt idx="1249">
                  <c:v>1378.14</c:v>
                </c:pt>
                <c:pt idx="1250">
                  <c:v>1385.42</c:v>
                </c:pt>
                <c:pt idx="1251">
                  <c:v>1403.41</c:v>
                </c:pt>
                <c:pt idx="1252">
                  <c:v>1403.03</c:v>
                </c:pt>
                <c:pt idx="1253">
                  <c:v>1394.28</c:v>
                </c:pt>
                <c:pt idx="1254">
                  <c:v>1393.31</c:v>
                </c:pt>
                <c:pt idx="1255">
                  <c:v>1392.87</c:v>
                </c:pt>
                <c:pt idx="1256">
                  <c:v>1401.1</c:v>
                </c:pt>
                <c:pt idx="1257">
                  <c:v>1403.31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7E-48EF-B216-65336F9EB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855568"/>
        <c:axId val="482853904"/>
      </c:lineChart>
      <c:dateAx>
        <c:axId val="346641440"/>
        <c:scaling>
          <c:orientation val="minMax"/>
        </c:scaling>
        <c:delete val="0"/>
        <c:axPos val="b"/>
        <c:numFmt formatCode="[$-408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346646432"/>
        <c:crosses val="autoZero"/>
        <c:auto val="1"/>
        <c:lblOffset val="100"/>
        <c:baseTimeUnit val="days"/>
      </c:dateAx>
      <c:valAx>
        <c:axId val="3466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346641440"/>
        <c:crosses val="autoZero"/>
        <c:crossBetween val="between"/>
      </c:valAx>
      <c:valAx>
        <c:axId val="482853904"/>
        <c:scaling>
          <c:orientation val="minMax"/>
        </c:scaling>
        <c:delete val="1"/>
        <c:axPos val="r"/>
        <c:numFmt formatCode="#,##0.00" sourceLinked="1"/>
        <c:majorTickMark val="out"/>
        <c:minorTickMark val="none"/>
        <c:tickLblPos val="nextTo"/>
        <c:crossAx val="482855568"/>
        <c:crosses val="max"/>
        <c:crossBetween val="between"/>
      </c:valAx>
      <c:dateAx>
        <c:axId val="4828555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8285390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369574408785237E-2"/>
          <c:y val="0.80279375604365244"/>
          <c:w val="0.96837425179786552"/>
          <c:h val="0.17501588617212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6404191039404"/>
          <c:y val="4.9533052586940789E-2"/>
          <c:w val="0.86318184739988435"/>
          <c:h val="0.70295095731399659"/>
        </c:manualLayout>
      </c:layout>
      <c:areaChart>
        <c:grouping val="stacked"/>
        <c:varyColors val="0"/>
        <c:ser>
          <c:idx val="0"/>
          <c:order val="0"/>
          <c:tx>
            <c:strRef>
              <c:f>MktCap!$F$28</c:f>
              <c:strCache>
                <c:ptCount val="1"/>
                <c:pt idx="0">
                  <c:v>Ξένοι</c:v>
                </c:pt>
              </c:strCache>
            </c:strRef>
          </c:tx>
          <c:spPr>
            <a:solidFill>
              <a:srgbClr val="9E9330"/>
            </a:solidFill>
            <a:ln>
              <a:noFill/>
            </a:ln>
            <a:effectLst/>
          </c:spPr>
          <c:cat>
            <c:numRef>
              <c:f>MktCap!$A$29:$A$151</c:f>
              <c:numCache>
                <c:formatCode>mmm\-yy</c:formatCode>
                <c:ptCount val="123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39506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41789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42398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42580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42734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</c:numCache>
            </c:numRef>
          </c:cat>
          <c:val>
            <c:numRef>
              <c:f>MktCap!$F$29:$F$151</c:f>
              <c:numCache>
                <c:formatCode>#.##0.00</c:formatCode>
                <c:ptCount val="123"/>
                <c:pt idx="0">
                  <c:v>0.48791337892527664</c:v>
                </c:pt>
                <c:pt idx="1">
                  <c:v>0.49562962974018981</c:v>
                </c:pt>
                <c:pt idx="2">
                  <c:v>0.50561906334508822</c:v>
                </c:pt>
                <c:pt idx="3">
                  <c:v>0.5034588646686341</c:v>
                </c:pt>
                <c:pt idx="4">
                  <c:v>0.50229775285123501</c:v>
                </c:pt>
                <c:pt idx="5">
                  <c:v>0.5066970908256494</c:v>
                </c:pt>
                <c:pt idx="6">
                  <c:v>0.51734419936728238</c:v>
                </c:pt>
                <c:pt idx="7">
                  <c:v>0.52224908960951821</c:v>
                </c:pt>
                <c:pt idx="8">
                  <c:v>0.51799024771755098</c:v>
                </c:pt>
                <c:pt idx="9">
                  <c:v>0.52711267140209495</c:v>
                </c:pt>
                <c:pt idx="10">
                  <c:v>0.51997708231418505</c:v>
                </c:pt>
                <c:pt idx="11">
                  <c:v>0.51784670171969482</c:v>
                </c:pt>
                <c:pt idx="12">
                  <c:v>0.51311472479780718</c:v>
                </c:pt>
                <c:pt idx="13">
                  <c:v>0.50835546804861587</c:v>
                </c:pt>
                <c:pt idx="14">
                  <c:v>0.5052967533840852</c:v>
                </c:pt>
                <c:pt idx="15">
                  <c:v>0.50483246904422674</c:v>
                </c:pt>
                <c:pt idx="16">
                  <c:v>0.53470965498191947</c:v>
                </c:pt>
                <c:pt idx="17">
                  <c:v>0.51529921154584257</c:v>
                </c:pt>
                <c:pt idx="18">
                  <c:v>0.51617342328129245</c:v>
                </c:pt>
                <c:pt idx="19">
                  <c:v>0.51369792751554022</c:v>
                </c:pt>
                <c:pt idx="20">
                  <c:v>0.51117768907034888</c:v>
                </c:pt>
                <c:pt idx="21">
                  <c:v>0.49176242572681556</c:v>
                </c:pt>
                <c:pt idx="22">
                  <c:v>0.48713226500179529</c:v>
                </c:pt>
                <c:pt idx="23">
                  <c:v>0.47848498158303288</c:v>
                </c:pt>
                <c:pt idx="24">
                  <c:v>0.48020762703004627</c:v>
                </c:pt>
                <c:pt idx="25">
                  <c:v>0.47298005801491666</c:v>
                </c:pt>
                <c:pt idx="26">
                  <c:v>0.46846214637190203</c:v>
                </c:pt>
                <c:pt idx="27">
                  <c:v>0.47179621678722211</c:v>
                </c:pt>
                <c:pt idx="28">
                  <c:v>0.48661840784871535</c:v>
                </c:pt>
                <c:pt idx="29">
                  <c:v>0.48008978326704682</c:v>
                </c:pt>
                <c:pt idx="30">
                  <c:v>0.48132569516757845</c:v>
                </c:pt>
                <c:pt idx="31">
                  <c:v>0.48383420123231458</c:v>
                </c:pt>
                <c:pt idx="32">
                  <c:v>0.49825934640559916</c:v>
                </c:pt>
                <c:pt idx="33">
                  <c:v>0.49746402074740048</c:v>
                </c:pt>
                <c:pt idx="34">
                  <c:v>0.49255731524869989</c:v>
                </c:pt>
                <c:pt idx="35">
                  <c:v>0.48455735461541122</c:v>
                </c:pt>
                <c:pt idx="36">
                  <c:v>0.48893611536819997</c:v>
                </c:pt>
                <c:pt idx="37">
                  <c:v>0.49036625895314101</c:v>
                </c:pt>
                <c:pt idx="38">
                  <c:v>0.50295286163193731</c:v>
                </c:pt>
                <c:pt idx="39">
                  <c:v>0.50354391041454916</c:v>
                </c:pt>
                <c:pt idx="40">
                  <c:v>0.49546672283426429</c:v>
                </c:pt>
                <c:pt idx="41">
                  <c:v>0.49428458146816689</c:v>
                </c:pt>
                <c:pt idx="42">
                  <c:v>0.48543312931003818</c:v>
                </c:pt>
                <c:pt idx="43">
                  <c:v>0.49308727978439076</c:v>
                </c:pt>
                <c:pt idx="44">
                  <c:v>0.49816007046767186</c:v>
                </c:pt>
                <c:pt idx="45">
                  <c:v>0.48555806143578345</c:v>
                </c:pt>
                <c:pt idx="46">
                  <c:v>0.50439360465403349</c:v>
                </c:pt>
                <c:pt idx="47">
                  <c:v>0.50445520848681302</c:v>
                </c:pt>
                <c:pt idx="48">
                  <c:v>0.5161812014767414</c:v>
                </c:pt>
                <c:pt idx="49">
                  <c:v>0.51240246966953096</c:v>
                </c:pt>
                <c:pt idx="50">
                  <c:v>0.50238017470829832</c:v>
                </c:pt>
                <c:pt idx="51">
                  <c:v>0.50812371849612525</c:v>
                </c:pt>
                <c:pt idx="52">
                  <c:v>0.51178652254201606</c:v>
                </c:pt>
                <c:pt idx="53">
                  <c:v>0.50986975414436642</c:v>
                </c:pt>
                <c:pt idx="54">
                  <c:v>0.50028175394302909</c:v>
                </c:pt>
                <c:pt idx="55">
                  <c:v>0.50206468785948355</c:v>
                </c:pt>
                <c:pt idx="56">
                  <c:v>0.50759769975396984</c:v>
                </c:pt>
                <c:pt idx="57">
                  <c:v>0.51410317982148901</c:v>
                </c:pt>
                <c:pt idx="58">
                  <c:v>0.49052080120738262</c:v>
                </c:pt>
                <c:pt idx="59">
                  <c:v>0.50917273790064321</c:v>
                </c:pt>
                <c:pt idx="60">
                  <c:v>0.49691873956835819</c:v>
                </c:pt>
                <c:pt idx="61">
                  <c:v>0.49670442702124623</c:v>
                </c:pt>
                <c:pt idx="62">
                  <c:v>0.50824980600725334</c:v>
                </c:pt>
                <c:pt idx="63">
                  <c:v>0.51988979269591451</c:v>
                </c:pt>
                <c:pt idx="64">
                  <c:v>0.53312941835234828</c:v>
                </c:pt>
                <c:pt idx="65">
                  <c:v>0.5132826133046301</c:v>
                </c:pt>
                <c:pt idx="66">
                  <c:v>0.51651046736282447</c:v>
                </c:pt>
                <c:pt idx="67">
                  <c:v>0.51528053176393074</c:v>
                </c:pt>
                <c:pt idx="68">
                  <c:v>0.49669934269172439</c:v>
                </c:pt>
                <c:pt idx="69">
                  <c:v>0.50624889380603222</c:v>
                </c:pt>
                <c:pt idx="70">
                  <c:v>0.51361217011703686</c:v>
                </c:pt>
                <c:pt idx="71">
                  <c:v>0.50135928173455913</c:v>
                </c:pt>
                <c:pt idx="72">
                  <c:v>0.5080045147272173</c:v>
                </c:pt>
                <c:pt idx="73">
                  <c:v>0.5147424619463622</c:v>
                </c:pt>
                <c:pt idx="74">
                  <c:v>0.53223744932130423</c:v>
                </c:pt>
                <c:pt idx="75">
                  <c:v>0.52322883606747528</c:v>
                </c:pt>
                <c:pt idx="76">
                  <c:v>0.53182168411247266</c:v>
                </c:pt>
                <c:pt idx="77">
                  <c:v>0.34741734801463059</c:v>
                </c:pt>
                <c:pt idx="78">
                  <c:v>0.28465880043263997</c:v>
                </c:pt>
                <c:pt idx="79">
                  <c:v>0.27655475674423841</c:v>
                </c:pt>
                <c:pt idx="80">
                  <c:v>0.28847266775172431</c:v>
                </c:pt>
                <c:pt idx="81">
                  <c:v>0.30179848628673239</c:v>
                </c:pt>
                <c:pt idx="82">
                  <c:v>0.29388020189121844</c:v>
                </c:pt>
                <c:pt idx="83">
                  <c:v>0.30973076834717678</c:v>
                </c:pt>
                <c:pt idx="84">
                  <c:v>0.31657926844500189</c:v>
                </c:pt>
                <c:pt idx="85">
                  <c:v>0.32759446398394348</c:v>
                </c:pt>
                <c:pt idx="86">
                  <c:v>0.33968198676602929</c:v>
                </c:pt>
                <c:pt idx="87">
                  <c:v>0.36976318664030777</c:v>
                </c:pt>
                <c:pt idx="88">
                  <c:v>0.42558378961561733</c:v>
                </c:pt>
                <c:pt idx="89">
                  <c:v>0.43463912083054368</c:v>
                </c:pt>
                <c:pt idx="90">
                  <c:v>0.43919670832716434</c:v>
                </c:pt>
                <c:pt idx="91">
                  <c:v>0.43905733568635935</c:v>
                </c:pt>
                <c:pt idx="92">
                  <c:v>0.43987953342929337</c:v>
                </c:pt>
                <c:pt idx="93">
                  <c:v>0.44404462668065225</c:v>
                </c:pt>
                <c:pt idx="94">
                  <c:v>0.45302965703551462</c:v>
                </c:pt>
                <c:pt idx="95">
                  <c:v>0.46394540144266211</c:v>
                </c:pt>
                <c:pt idx="96">
                  <c:v>0.49456703126907092</c:v>
                </c:pt>
                <c:pt idx="97">
                  <c:v>0.60083049513759024</c:v>
                </c:pt>
                <c:pt idx="98">
                  <c:v>0.49189007731438467</c:v>
                </c:pt>
                <c:pt idx="99">
                  <c:v>0.48013364607333081</c:v>
                </c:pt>
                <c:pt idx="100">
                  <c:v>0.48032530067138252</c:v>
                </c:pt>
                <c:pt idx="101">
                  <c:v>0.47638805914078564</c:v>
                </c:pt>
                <c:pt idx="102">
                  <c:v>0.47638805914078564</c:v>
                </c:pt>
                <c:pt idx="103">
                  <c:v>0.5288130593965239</c:v>
                </c:pt>
                <c:pt idx="104">
                  <c:v>0.52431602999564042</c:v>
                </c:pt>
                <c:pt idx="105">
                  <c:v>0.51810839823565102</c:v>
                </c:pt>
                <c:pt idx="106">
                  <c:v>0.58069204519642226</c:v>
                </c:pt>
                <c:pt idx="107">
                  <c:v>0.60267734900329861</c:v>
                </c:pt>
                <c:pt idx="108">
                  <c:v>0.58700018601004922</c:v>
                </c:pt>
                <c:pt idx="109">
                  <c:v>0.59557644092330309</c:v>
                </c:pt>
                <c:pt idx="110">
                  <c:v>0.60024986599905039</c:v>
                </c:pt>
                <c:pt idx="111">
                  <c:v>0.59831072392565321</c:v>
                </c:pt>
                <c:pt idx="112">
                  <c:v>0.60306412816462429</c:v>
                </c:pt>
                <c:pt idx="113">
                  <c:v>0.58171761027267566</c:v>
                </c:pt>
                <c:pt idx="114">
                  <c:v>0.5835721564272095</c:v>
                </c:pt>
                <c:pt idx="115">
                  <c:v>0.58618541072711916</c:v>
                </c:pt>
                <c:pt idx="116">
                  <c:v>0.59492213216285894</c:v>
                </c:pt>
                <c:pt idx="117">
                  <c:v>0.60411771400906789</c:v>
                </c:pt>
                <c:pt idx="118">
                  <c:v>0.61038137228573786</c:v>
                </c:pt>
                <c:pt idx="119">
                  <c:v>0.61396794184096104</c:v>
                </c:pt>
                <c:pt idx="120">
                  <c:v>0.59985808818242659</c:v>
                </c:pt>
                <c:pt idx="121">
                  <c:v>0.59177776459837605</c:v>
                </c:pt>
                <c:pt idx="122">
                  <c:v>0.59076037289851513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6-45F2-BAB0-0EE0EA43D955}"/>
            </c:ext>
          </c:extLst>
        </c:ser>
        <c:ser>
          <c:idx val="1"/>
          <c:order val="1"/>
          <c:tx>
            <c:strRef>
              <c:f>MktCap!$G$28</c:f>
              <c:strCache>
                <c:ptCount val="1"/>
                <c:pt idx="0">
                  <c:v>Εγχώριοι</c:v>
                </c:pt>
              </c:strCache>
            </c:strRef>
          </c:tx>
          <c:spPr>
            <a:solidFill>
              <a:srgbClr val="E2DFC1"/>
            </a:solidFill>
            <a:ln>
              <a:noFill/>
            </a:ln>
            <a:effectLst/>
          </c:spPr>
          <c:cat>
            <c:numRef>
              <c:f>MktCap!$A$29:$A$151</c:f>
              <c:numCache>
                <c:formatCode>mmm\-yy</c:formatCode>
                <c:ptCount val="123"/>
                <c:pt idx="0">
                  <c:v>39113</c:v>
                </c:pt>
                <c:pt idx="1">
                  <c:v>39141</c:v>
                </c:pt>
                <c:pt idx="2">
                  <c:v>39172</c:v>
                </c:pt>
                <c:pt idx="3">
                  <c:v>39202</c:v>
                </c:pt>
                <c:pt idx="4">
                  <c:v>39233</c:v>
                </c:pt>
                <c:pt idx="5">
                  <c:v>39263</c:v>
                </c:pt>
                <c:pt idx="6">
                  <c:v>39294</c:v>
                </c:pt>
                <c:pt idx="7">
                  <c:v>39325</c:v>
                </c:pt>
                <c:pt idx="8">
                  <c:v>39355</c:v>
                </c:pt>
                <c:pt idx="9">
                  <c:v>39386</c:v>
                </c:pt>
                <c:pt idx="10">
                  <c:v>39416</c:v>
                </c:pt>
                <c:pt idx="11">
                  <c:v>39447</c:v>
                </c:pt>
                <c:pt idx="12">
                  <c:v>39478</c:v>
                </c:pt>
                <c:pt idx="13">
                  <c:v>39506</c:v>
                </c:pt>
                <c:pt idx="14">
                  <c:v>39538</c:v>
                </c:pt>
                <c:pt idx="15">
                  <c:v>39568</c:v>
                </c:pt>
                <c:pt idx="16">
                  <c:v>39599</c:v>
                </c:pt>
                <c:pt idx="17">
                  <c:v>39629</c:v>
                </c:pt>
                <c:pt idx="18">
                  <c:v>39660</c:v>
                </c:pt>
                <c:pt idx="19">
                  <c:v>39691</c:v>
                </c:pt>
                <c:pt idx="20">
                  <c:v>39721</c:v>
                </c:pt>
                <c:pt idx="21">
                  <c:v>39752</c:v>
                </c:pt>
                <c:pt idx="22">
                  <c:v>39782</c:v>
                </c:pt>
                <c:pt idx="23">
                  <c:v>39813</c:v>
                </c:pt>
                <c:pt idx="24">
                  <c:v>39844</c:v>
                </c:pt>
                <c:pt idx="25">
                  <c:v>39872</c:v>
                </c:pt>
                <c:pt idx="26">
                  <c:v>39903</c:v>
                </c:pt>
                <c:pt idx="27">
                  <c:v>39933</c:v>
                </c:pt>
                <c:pt idx="28">
                  <c:v>39964</c:v>
                </c:pt>
                <c:pt idx="29">
                  <c:v>39994</c:v>
                </c:pt>
                <c:pt idx="30">
                  <c:v>40025</c:v>
                </c:pt>
                <c:pt idx="31">
                  <c:v>40056</c:v>
                </c:pt>
                <c:pt idx="32">
                  <c:v>40086</c:v>
                </c:pt>
                <c:pt idx="33">
                  <c:v>40117</c:v>
                </c:pt>
                <c:pt idx="34">
                  <c:v>40147</c:v>
                </c:pt>
                <c:pt idx="35">
                  <c:v>40178</c:v>
                </c:pt>
                <c:pt idx="36">
                  <c:v>40209</c:v>
                </c:pt>
                <c:pt idx="37">
                  <c:v>40237</c:v>
                </c:pt>
                <c:pt idx="38">
                  <c:v>40268</c:v>
                </c:pt>
                <c:pt idx="39">
                  <c:v>40298</c:v>
                </c:pt>
                <c:pt idx="40">
                  <c:v>40329</c:v>
                </c:pt>
                <c:pt idx="41">
                  <c:v>40359</c:v>
                </c:pt>
                <c:pt idx="42">
                  <c:v>40390</c:v>
                </c:pt>
                <c:pt idx="43">
                  <c:v>40421</c:v>
                </c:pt>
                <c:pt idx="44">
                  <c:v>40451</c:v>
                </c:pt>
                <c:pt idx="45">
                  <c:v>40482</c:v>
                </c:pt>
                <c:pt idx="46">
                  <c:v>40512</c:v>
                </c:pt>
                <c:pt idx="47">
                  <c:v>40543</c:v>
                </c:pt>
                <c:pt idx="48">
                  <c:v>40574</c:v>
                </c:pt>
                <c:pt idx="49">
                  <c:v>40602</c:v>
                </c:pt>
                <c:pt idx="50">
                  <c:v>40633</c:v>
                </c:pt>
                <c:pt idx="51">
                  <c:v>40663</c:v>
                </c:pt>
                <c:pt idx="52">
                  <c:v>40694</c:v>
                </c:pt>
                <c:pt idx="53">
                  <c:v>40724</c:v>
                </c:pt>
                <c:pt idx="54">
                  <c:v>40755</c:v>
                </c:pt>
                <c:pt idx="55">
                  <c:v>40786</c:v>
                </c:pt>
                <c:pt idx="56">
                  <c:v>40816</c:v>
                </c:pt>
                <c:pt idx="57">
                  <c:v>40847</c:v>
                </c:pt>
                <c:pt idx="58">
                  <c:v>40877</c:v>
                </c:pt>
                <c:pt idx="59">
                  <c:v>40908</c:v>
                </c:pt>
                <c:pt idx="60">
                  <c:v>40939</c:v>
                </c:pt>
                <c:pt idx="61">
                  <c:v>40968</c:v>
                </c:pt>
                <c:pt idx="62">
                  <c:v>40999</c:v>
                </c:pt>
                <c:pt idx="63">
                  <c:v>41029</c:v>
                </c:pt>
                <c:pt idx="64">
                  <c:v>41060</c:v>
                </c:pt>
                <c:pt idx="65">
                  <c:v>41090</c:v>
                </c:pt>
                <c:pt idx="66">
                  <c:v>41121</c:v>
                </c:pt>
                <c:pt idx="67">
                  <c:v>41152</c:v>
                </c:pt>
                <c:pt idx="68">
                  <c:v>41182</c:v>
                </c:pt>
                <c:pt idx="69">
                  <c:v>41213</c:v>
                </c:pt>
                <c:pt idx="70">
                  <c:v>41243</c:v>
                </c:pt>
                <c:pt idx="71">
                  <c:v>41274</c:v>
                </c:pt>
                <c:pt idx="72">
                  <c:v>41305</c:v>
                </c:pt>
                <c:pt idx="73">
                  <c:v>41333</c:v>
                </c:pt>
                <c:pt idx="74">
                  <c:v>41364</c:v>
                </c:pt>
                <c:pt idx="75">
                  <c:v>41394</c:v>
                </c:pt>
                <c:pt idx="76">
                  <c:v>41425</c:v>
                </c:pt>
                <c:pt idx="77">
                  <c:v>41455</c:v>
                </c:pt>
                <c:pt idx="78">
                  <c:v>41486</c:v>
                </c:pt>
                <c:pt idx="79">
                  <c:v>41517</c:v>
                </c:pt>
                <c:pt idx="80">
                  <c:v>41547</c:v>
                </c:pt>
                <c:pt idx="81">
                  <c:v>41578</c:v>
                </c:pt>
                <c:pt idx="82">
                  <c:v>41608</c:v>
                </c:pt>
                <c:pt idx="83">
                  <c:v>41639</c:v>
                </c:pt>
                <c:pt idx="84">
                  <c:v>41670</c:v>
                </c:pt>
                <c:pt idx="85">
                  <c:v>41698</c:v>
                </c:pt>
                <c:pt idx="86">
                  <c:v>41729</c:v>
                </c:pt>
                <c:pt idx="87">
                  <c:v>41759</c:v>
                </c:pt>
                <c:pt idx="88">
                  <c:v>41789</c:v>
                </c:pt>
                <c:pt idx="89">
                  <c:v>41820</c:v>
                </c:pt>
                <c:pt idx="90">
                  <c:v>41851</c:v>
                </c:pt>
                <c:pt idx="91">
                  <c:v>41882</c:v>
                </c:pt>
                <c:pt idx="92">
                  <c:v>41912</c:v>
                </c:pt>
                <c:pt idx="93">
                  <c:v>41943</c:v>
                </c:pt>
                <c:pt idx="94">
                  <c:v>41973</c:v>
                </c:pt>
                <c:pt idx="95">
                  <c:v>42004</c:v>
                </c:pt>
                <c:pt idx="96">
                  <c:v>42035</c:v>
                </c:pt>
                <c:pt idx="97">
                  <c:v>42063</c:v>
                </c:pt>
                <c:pt idx="98">
                  <c:v>42094</c:v>
                </c:pt>
                <c:pt idx="99">
                  <c:v>42124</c:v>
                </c:pt>
                <c:pt idx="100">
                  <c:v>42155</c:v>
                </c:pt>
                <c:pt idx="101">
                  <c:v>42185</c:v>
                </c:pt>
                <c:pt idx="102">
                  <c:v>42216</c:v>
                </c:pt>
                <c:pt idx="103">
                  <c:v>42247</c:v>
                </c:pt>
                <c:pt idx="104">
                  <c:v>42277</c:v>
                </c:pt>
                <c:pt idx="105">
                  <c:v>42308</c:v>
                </c:pt>
                <c:pt idx="106">
                  <c:v>42338</c:v>
                </c:pt>
                <c:pt idx="107">
                  <c:v>42369</c:v>
                </c:pt>
                <c:pt idx="108">
                  <c:v>42398</c:v>
                </c:pt>
                <c:pt idx="109">
                  <c:v>42429</c:v>
                </c:pt>
                <c:pt idx="110">
                  <c:v>42460</c:v>
                </c:pt>
                <c:pt idx="111">
                  <c:v>42490</c:v>
                </c:pt>
                <c:pt idx="112">
                  <c:v>42521</c:v>
                </c:pt>
                <c:pt idx="113">
                  <c:v>42551</c:v>
                </c:pt>
                <c:pt idx="114">
                  <c:v>42580</c:v>
                </c:pt>
                <c:pt idx="115">
                  <c:v>42613</c:v>
                </c:pt>
                <c:pt idx="116">
                  <c:v>42643</c:v>
                </c:pt>
                <c:pt idx="117">
                  <c:v>42674</c:v>
                </c:pt>
                <c:pt idx="118">
                  <c:v>42704</c:v>
                </c:pt>
                <c:pt idx="119">
                  <c:v>42734</c:v>
                </c:pt>
                <c:pt idx="120">
                  <c:v>42766</c:v>
                </c:pt>
                <c:pt idx="121">
                  <c:v>42794</c:v>
                </c:pt>
                <c:pt idx="122">
                  <c:v>42825</c:v>
                </c:pt>
              </c:numCache>
            </c:numRef>
          </c:cat>
          <c:val>
            <c:numRef>
              <c:f>MktCap!$G$29:$G$151</c:f>
              <c:numCache>
                <c:formatCode>#.##0.00</c:formatCode>
                <c:ptCount val="123"/>
                <c:pt idx="0">
                  <c:v>0.51208662107472336</c:v>
                </c:pt>
                <c:pt idx="1">
                  <c:v>0.50437037025981024</c:v>
                </c:pt>
                <c:pt idx="2">
                  <c:v>0.49438093665491184</c:v>
                </c:pt>
                <c:pt idx="3">
                  <c:v>0.49654113533136596</c:v>
                </c:pt>
                <c:pt idx="4">
                  <c:v>0.49770224714876499</c:v>
                </c:pt>
                <c:pt idx="5">
                  <c:v>0.4933029091743506</c:v>
                </c:pt>
                <c:pt idx="6">
                  <c:v>0.48265580063271768</c:v>
                </c:pt>
                <c:pt idx="7">
                  <c:v>0.47775091039048179</c:v>
                </c:pt>
                <c:pt idx="8">
                  <c:v>0.48200975228244908</c:v>
                </c:pt>
                <c:pt idx="9">
                  <c:v>0.472887328597905</c:v>
                </c:pt>
                <c:pt idx="10">
                  <c:v>0.48002291768581501</c:v>
                </c:pt>
                <c:pt idx="11">
                  <c:v>0.48215329828030512</c:v>
                </c:pt>
                <c:pt idx="12">
                  <c:v>0.48688527520219282</c:v>
                </c:pt>
                <c:pt idx="13">
                  <c:v>0.49164453195138419</c:v>
                </c:pt>
                <c:pt idx="14">
                  <c:v>0.4947032466159148</c:v>
                </c:pt>
                <c:pt idx="15">
                  <c:v>0.49516753095577326</c:v>
                </c:pt>
                <c:pt idx="16">
                  <c:v>0.46529034501808059</c:v>
                </c:pt>
                <c:pt idx="17">
                  <c:v>0.48470078845415743</c:v>
                </c:pt>
                <c:pt idx="18">
                  <c:v>0.48382657671870755</c:v>
                </c:pt>
                <c:pt idx="19">
                  <c:v>0.48630207248445978</c:v>
                </c:pt>
                <c:pt idx="20">
                  <c:v>0.48882231092965112</c:v>
                </c:pt>
                <c:pt idx="21">
                  <c:v>0.50823757427318439</c:v>
                </c:pt>
                <c:pt idx="22">
                  <c:v>0.51286773499820471</c:v>
                </c:pt>
                <c:pt idx="23">
                  <c:v>0.52151501841696712</c:v>
                </c:pt>
                <c:pt idx="24">
                  <c:v>0.51979237296995373</c:v>
                </c:pt>
                <c:pt idx="25">
                  <c:v>0.5270199419850834</c:v>
                </c:pt>
                <c:pt idx="26">
                  <c:v>0.53153785362809791</c:v>
                </c:pt>
                <c:pt idx="27">
                  <c:v>0.52820378321277794</c:v>
                </c:pt>
                <c:pt idx="28">
                  <c:v>0.51338159215128465</c:v>
                </c:pt>
                <c:pt idx="29">
                  <c:v>0.51991021673295323</c:v>
                </c:pt>
                <c:pt idx="30">
                  <c:v>0.51867430483242161</c:v>
                </c:pt>
                <c:pt idx="31">
                  <c:v>0.51616579876768542</c:v>
                </c:pt>
                <c:pt idx="32">
                  <c:v>0.50174065359440079</c:v>
                </c:pt>
                <c:pt idx="33">
                  <c:v>0.50253597925259952</c:v>
                </c:pt>
                <c:pt idx="34">
                  <c:v>0.50744268475130017</c:v>
                </c:pt>
                <c:pt idx="35">
                  <c:v>0.51544264538458884</c:v>
                </c:pt>
                <c:pt idx="36">
                  <c:v>0.51106388463180008</c:v>
                </c:pt>
                <c:pt idx="37">
                  <c:v>0.50963374104685899</c:v>
                </c:pt>
                <c:pt idx="38">
                  <c:v>0.49704713836806264</c:v>
                </c:pt>
                <c:pt idx="39">
                  <c:v>0.49645608958545084</c:v>
                </c:pt>
                <c:pt idx="40">
                  <c:v>0.50453327716573571</c:v>
                </c:pt>
                <c:pt idx="41">
                  <c:v>0.50571541853183311</c:v>
                </c:pt>
                <c:pt idx="42">
                  <c:v>0.51456687068996187</c:v>
                </c:pt>
                <c:pt idx="43">
                  <c:v>0.50691272021560929</c:v>
                </c:pt>
                <c:pt idx="44">
                  <c:v>0.50183992953232814</c:v>
                </c:pt>
                <c:pt idx="45">
                  <c:v>0.51444193856421649</c:v>
                </c:pt>
                <c:pt idx="46">
                  <c:v>0.49560639534596651</c:v>
                </c:pt>
                <c:pt idx="47">
                  <c:v>0.49554479151318692</c:v>
                </c:pt>
                <c:pt idx="48">
                  <c:v>0.48381879852325854</c:v>
                </c:pt>
                <c:pt idx="49">
                  <c:v>0.48759753033046899</c:v>
                </c:pt>
                <c:pt idx="50">
                  <c:v>0.49761982529170168</c:v>
                </c:pt>
                <c:pt idx="51">
                  <c:v>0.49187628150387475</c:v>
                </c:pt>
                <c:pt idx="52">
                  <c:v>0.48821347745798394</c:v>
                </c:pt>
                <c:pt idx="53">
                  <c:v>0.49013024585563358</c:v>
                </c:pt>
                <c:pt idx="54">
                  <c:v>0.49971824605697091</c:v>
                </c:pt>
                <c:pt idx="55">
                  <c:v>0.49793531214051645</c:v>
                </c:pt>
                <c:pt idx="56">
                  <c:v>0.49240230024603021</c:v>
                </c:pt>
                <c:pt idx="57">
                  <c:v>0.48589682017851105</c:v>
                </c:pt>
                <c:pt idx="58">
                  <c:v>0.50947919879261738</c:v>
                </c:pt>
                <c:pt idx="59">
                  <c:v>0.49082726209935673</c:v>
                </c:pt>
                <c:pt idx="60">
                  <c:v>0.50308126043164181</c:v>
                </c:pt>
                <c:pt idx="61">
                  <c:v>0.50329557297875382</c:v>
                </c:pt>
                <c:pt idx="62">
                  <c:v>0.49175019399274666</c:v>
                </c:pt>
                <c:pt idx="63">
                  <c:v>0.48011020730408555</c:v>
                </c:pt>
                <c:pt idx="64">
                  <c:v>0.46687058164765172</c:v>
                </c:pt>
                <c:pt idx="65">
                  <c:v>0.48671738669536996</c:v>
                </c:pt>
                <c:pt idx="66">
                  <c:v>0.48348953263717553</c:v>
                </c:pt>
                <c:pt idx="67">
                  <c:v>0.48471946823606921</c:v>
                </c:pt>
                <c:pt idx="68">
                  <c:v>0.50330065730827567</c:v>
                </c:pt>
                <c:pt idx="69">
                  <c:v>0.49375110619396778</c:v>
                </c:pt>
                <c:pt idx="70">
                  <c:v>0.4863878298829632</c:v>
                </c:pt>
                <c:pt idx="71">
                  <c:v>0.49864071826544082</c:v>
                </c:pt>
                <c:pt idx="72">
                  <c:v>0.49199548527278264</c:v>
                </c:pt>
                <c:pt idx="73">
                  <c:v>0.4852575380536378</c:v>
                </c:pt>
                <c:pt idx="74">
                  <c:v>0.46776255067869582</c:v>
                </c:pt>
                <c:pt idx="75">
                  <c:v>0.47677116393252478</c:v>
                </c:pt>
                <c:pt idx="76">
                  <c:v>0.46817831588752729</c:v>
                </c:pt>
                <c:pt idx="77">
                  <c:v>0.65258265198536947</c:v>
                </c:pt>
                <c:pt idx="78">
                  <c:v>0.71534119956736009</c:v>
                </c:pt>
                <c:pt idx="79">
                  <c:v>0.72344524325576154</c:v>
                </c:pt>
                <c:pt idx="80">
                  <c:v>0.71152733224827569</c:v>
                </c:pt>
                <c:pt idx="81">
                  <c:v>0.69820151371326755</c:v>
                </c:pt>
                <c:pt idx="82">
                  <c:v>0.70611979810878156</c:v>
                </c:pt>
                <c:pt idx="83">
                  <c:v>0.69026923165282328</c:v>
                </c:pt>
                <c:pt idx="84">
                  <c:v>0.68342073155499805</c:v>
                </c:pt>
                <c:pt idx="85">
                  <c:v>0.67240553601605657</c:v>
                </c:pt>
                <c:pt idx="86">
                  <c:v>0.66031801323397066</c:v>
                </c:pt>
                <c:pt idx="87">
                  <c:v>0.63023681335969228</c:v>
                </c:pt>
                <c:pt idx="88">
                  <c:v>0.57441621038438262</c:v>
                </c:pt>
                <c:pt idx="89">
                  <c:v>0.56536087916945632</c:v>
                </c:pt>
                <c:pt idx="90">
                  <c:v>0.5608032916728356</c:v>
                </c:pt>
                <c:pt idx="91">
                  <c:v>0.5609426643136407</c:v>
                </c:pt>
                <c:pt idx="92">
                  <c:v>0.56012046657070669</c:v>
                </c:pt>
                <c:pt idx="93">
                  <c:v>0.55595537331934775</c:v>
                </c:pt>
                <c:pt idx="94">
                  <c:v>0.54697034296448543</c:v>
                </c:pt>
                <c:pt idx="95">
                  <c:v>0.53605459855733784</c:v>
                </c:pt>
                <c:pt idx="96">
                  <c:v>0.50543296873092902</c:v>
                </c:pt>
                <c:pt idx="97">
                  <c:v>0.39916950486240976</c:v>
                </c:pt>
                <c:pt idx="98">
                  <c:v>0.50810992268561539</c:v>
                </c:pt>
                <c:pt idx="99">
                  <c:v>0.51986635392666913</c:v>
                </c:pt>
                <c:pt idx="100">
                  <c:v>0.51967469932861754</c:v>
                </c:pt>
                <c:pt idx="101">
                  <c:v>0.52361194085921436</c:v>
                </c:pt>
                <c:pt idx="102">
                  <c:v>0.52361194085921436</c:v>
                </c:pt>
                <c:pt idx="103">
                  <c:v>0.47118694060347605</c:v>
                </c:pt>
                <c:pt idx="104">
                  <c:v>0.47568397000435958</c:v>
                </c:pt>
                <c:pt idx="105">
                  <c:v>0.48189160176434898</c:v>
                </c:pt>
                <c:pt idx="106">
                  <c:v>0.41930795480357769</c:v>
                </c:pt>
                <c:pt idx="107">
                  <c:v>0.39732265099670139</c:v>
                </c:pt>
                <c:pt idx="108">
                  <c:v>0.41299981398995084</c:v>
                </c:pt>
                <c:pt idx="109">
                  <c:v>0.40442355907669697</c:v>
                </c:pt>
                <c:pt idx="110">
                  <c:v>0.39975013400094966</c:v>
                </c:pt>
                <c:pt idx="111">
                  <c:v>0.40168927607434673</c:v>
                </c:pt>
                <c:pt idx="112">
                  <c:v>0.39693587183537571</c:v>
                </c:pt>
                <c:pt idx="113">
                  <c:v>0.41828238972732434</c:v>
                </c:pt>
                <c:pt idx="114">
                  <c:v>0.4164278435727905</c:v>
                </c:pt>
                <c:pt idx="115">
                  <c:v>0.41381458927288084</c:v>
                </c:pt>
                <c:pt idx="116">
                  <c:v>0.40507786783714106</c:v>
                </c:pt>
                <c:pt idx="117">
                  <c:v>0.39588228599093217</c:v>
                </c:pt>
                <c:pt idx="118">
                  <c:v>0.3896186277142622</c:v>
                </c:pt>
                <c:pt idx="119">
                  <c:v>0.38603205815903896</c:v>
                </c:pt>
                <c:pt idx="120">
                  <c:v>0.40014191181757336</c:v>
                </c:pt>
                <c:pt idx="121">
                  <c:v>0.40822223540162395</c:v>
                </c:pt>
                <c:pt idx="122">
                  <c:v>0.40923962710148493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6-45F2-BAB0-0EE0EA43D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7672335"/>
        <c:axId val="2017669007"/>
      </c:areaChart>
      <c:dateAx>
        <c:axId val="201767233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17669007"/>
        <c:crosses val="autoZero"/>
        <c:auto val="1"/>
        <c:lblOffset val="100"/>
        <c:baseTimeUnit val="months"/>
        <c:majorUnit val="5"/>
        <c:majorTimeUnit val="months"/>
      </c:dateAx>
      <c:valAx>
        <c:axId val="201766900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176723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34091639542567"/>
          <c:y val="0.90149623857273897"/>
          <c:w val="0.26306661134712817"/>
          <c:h val="7.5988737524106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7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>
          <a:solidFill>
            <a:schemeClr val="tx2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58416561566169E-2"/>
          <c:y val="0.1284932107944711"/>
          <c:w val="0.82166342843508211"/>
          <c:h val="0.54807765128430141"/>
        </c:manualLayout>
      </c:layout>
      <c:lineChart>
        <c:grouping val="standard"/>
        <c:varyColors val="0"/>
        <c:ser>
          <c:idx val="1"/>
          <c:order val="1"/>
          <c:tx>
            <c:strRef>
              <c:f>Συγκεντρωμενα!$F$79</c:f>
              <c:strCache>
                <c:ptCount val="1"/>
                <c:pt idx="0">
                  <c:v>Εισηγμένων επιχειρήσεων (δεξιός άξονας)</c:v>
                </c:pt>
              </c:strCache>
            </c:strRef>
          </c:tx>
          <c:spPr>
            <a:ln w="28575" cap="rnd">
              <a:solidFill>
                <a:srgbClr val="C3B63B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Συγκεντρωμενα!$A$21:$A$37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Συγκεντρωμενα!$K$21:$K$37</c:f>
              <c:numCache>
                <c:formatCode>_(* #,##0.00_);_(* \(#,##0.00\);_(* "-"??_);_(@_)</c:formatCode>
                <c:ptCount val="17"/>
                <c:pt idx="0">
                  <c:v>5139.5842767900003</c:v>
                </c:pt>
                <c:pt idx="1">
                  <c:v>5862.1628752299994</c:v>
                </c:pt>
                <c:pt idx="2">
                  <c:v>8195.6434609400003</c:v>
                </c:pt>
                <c:pt idx="3">
                  <c:v>8125.2716014600001</c:v>
                </c:pt>
                <c:pt idx="4">
                  <c:v>8088.1629648499993</c:v>
                </c:pt>
                <c:pt idx="5">
                  <c:v>9168.7910760299983</c:v>
                </c:pt>
                <c:pt idx="6">
                  <c:v>10064.136706069999</c:v>
                </c:pt>
                <c:pt idx="7">
                  <c:v>13299.650583629998</c:v>
                </c:pt>
                <c:pt idx="8">
                  <c:v>13577.854622150002</c:v>
                </c:pt>
                <c:pt idx="9">
                  <c:v>14455.097316859999</c:v>
                </c:pt>
                <c:pt idx="10">
                  <c:v>15402.697220509999</c:v>
                </c:pt>
                <c:pt idx="11">
                  <c:v>16376.320546419998</c:v>
                </c:pt>
                <c:pt idx="12">
                  <c:v>17712.64134984</c:v>
                </c:pt>
                <c:pt idx="13">
                  <c:v>16838.104551339995</c:v>
                </c:pt>
                <c:pt idx="14">
                  <c:v>15714.038198440001</c:v>
                </c:pt>
                <c:pt idx="15">
                  <c:v>15895.334070210003</c:v>
                </c:pt>
                <c:pt idx="16">
                  <c:v>13608.826013910002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00-461D-B093-673209796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050303"/>
        <c:axId val="2094058623"/>
      </c:lineChart>
      <c:lineChart>
        <c:grouping val="standard"/>
        <c:varyColors val="0"/>
        <c:ser>
          <c:idx val="0"/>
          <c:order val="0"/>
          <c:tx>
            <c:strRef>
              <c:f>Συγκεντρωμενα!$F$80</c:f>
              <c:strCache>
                <c:ptCount val="1"/>
                <c:pt idx="0">
                  <c:v>Μη εισηγμένων επιχειρήσεων (αριστερός άξονας)</c:v>
                </c:pt>
              </c:strCache>
            </c:strRef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cat>
            <c:numRef>
              <c:f>Συγκεντρωμενα!$A$21:$A$37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Συγκεντρωμενα!$M$21:$M$37</c:f>
              <c:numCache>
                <c:formatCode>_(* #,##0.00_);_(* \(#,##0.00\);_(* "-"??_);_(@_)</c:formatCode>
                <c:ptCount val="17"/>
                <c:pt idx="0">
                  <c:v>43510.294803809869</c:v>
                </c:pt>
                <c:pt idx="1">
                  <c:v>53503.427462639876</c:v>
                </c:pt>
                <c:pt idx="2">
                  <c:v>60735.299267159869</c:v>
                </c:pt>
                <c:pt idx="3">
                  <c:v>66590.982843549966</c:v>
                </c:pt>
                <c:pt idx="4">
                  <c:v>68934.668649389845</c:v>
                </c:pt>
                <c:pt idx="5">
                  <c:v>76195.471289489913</c:v>
                </c:pt>
                <c:pt idx="6">
                  <c:v>83436.042723109829</c:v>
                </c:pt>
                <c:pt idx="7">
                  <c:v>95255.793473209967</c:v>
                </c:pt>
                <c:pt idx="8">
                  <c:v>101124.62274487993</c:v>
                </c:pt>
                <c:pt idx="9">
                  <c:v>103062.87784569005</c:v>
                </c:pt>
                <c:pt idx="10">
                  <c:v>107759.71415336996</c:v>
                </c:pt>
                <c:pt idx="11">
                  <c:v>110592.57046006984</c:v>
                </c:pt>
                <c:pt idx="12">
                  <c:v>102176.03775574995</c:v>
                </c:pt>
                <c:pt idx="13">
                  <c:v>94462.854202759961</c:v>
                </c:pt>
                <c:pt idx="14">
                  <c:v>90218.052681409739</c:v>
                </c:pt>
                <c:pt idx="15">
                  <c:v>79382.593092659838</c:v>
                </c:pt>
                <c:pt idx="16">
                  <c:v>27452.302688420001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00-461D-B093-673209796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41823"/>
        <c:axId val="2094738911"/>
      </c:lineChart>
      <c:catAx>
        <c:axId val="209405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94058623"/>
        <c:crosses val="autoZero"/>
        <c:auto val="1"/>
        <c:lblAlgn val="ctr"/>
        <c:lblOffset val="100"/>
        <c:noMultiLvlLbl val="0"/>
      </c:catAx>
      <c:valAx>
        <c:axId val="209405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δισεκ.</a:t>
                </a:r>
                <a:r>
                  <a:rPr lang="en-US"/>
                  <a:t> </a:t>
                </a:r>
                <a:r>
                  <a:rPr lang="en-US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€</a:t>
                </a:r>
                <a:r>
                  <a:rPr lang="el-GR"/>
                  <a:t>    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1544011544011544E-2"/>
              <c:y val="2.429649854139748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94050303"/>
        <c:crosses val="autoZero"/>
        <c:crossBetween val="between"/>
        <c:dispUnits>
          <c:builtInUnit val="thousands"/>
        </c:dispUnits>
      </c:valAx>
      <c:valAx>
        <c:axId val="2094738911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δισεκ.</a:t>
                </a:r>
                <a:r>
                  <a:rPr lang="en-US"/>
                  <a:t> </a:t>
                </a:r>
                <a:r>
                  <a:rPr lang="en-US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€</a:t>
                </a:r>
                <a:r>
                  <a:rPr lang="el-GR"/>
                  <a:t> 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87707059344854632"/>
              <c:y val="2.01685315651332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94741823"/>
        <c:crosses val="max"/>
        <c:crossBetween val="between"/>
        <c:dispUnits>
          <c:builtInUnit val="thousands"/>
        </c:dispUnits>
      </c:valAx>
      <c:catAx>
        <c:axId val="20947418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47389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63165572574766E-2"/>
          <c:y val="0.83799907364520609"/>
          <c:w val="0.97490882567468984"/>
          <c:h val="0.13422328400900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98720730774787E-2"/>
          <c:y val="9.9712223472065986E-2"/>
          <c:w val="0.7966836133672266"/>
          <c:h val="0.60320971261576994"/>
        </c:manualLayout>
      </c:layout>
      <c:lineChart>
        <c:grouping val="standard"/>
        <c:varyColors val="0"/>
        <c:ser>
          <c:idx val="0"/>
          <c:order val="0"/>
          <c:tx>
            <c:strRef>
              <c:f>Συγκεντρωμενα!$F$94</c:f>
              <c:strCache>
                <c:ptCount val="1"/>
                <c:pt idx="0">
                  <c:v>Εισηγμένων επιχειρήσεων (δεξιός άξονας)</c:v>
                </c:pt>
              </c:strCache>
            </c:strRef>
          </c:tx>
          <c:spPr>
            <a:ln w="28575" cap="rnd">
              <a:solidFill>
                <a:srgbClr val="CEC998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Συγκεντρωμενα!$A$21:$A$37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Συγκεντρωμενα!$O$21:$O$37</c:f>
              <c:numCache>
                <c:formatCode>_(* #,##0.00_);_(* \(#,##0.00\);_(* "-"??_);_(@_)</c:formatCode>
                <c:ptCount val="17"/>
                <c:pt idx="0">
                  <c:v>3351.49654564</c:v>
                </c:pt>
                <c:pt idx="1">
                  <c:v>4088.6045838300006</c:v>
                </c:pt>
                <c:pt idx="2">
                  <c:v>8458.68754764</c:v>
                </c:pt>
                <c:pt idx="3">
                  <c:v>8856.5182295200029</c:v>
                </c:pt>
                <c:pt idx="4">
                  <c:v>12784.921697350001</c:v>
                </c:pt>
                <c:pt idx="5">
                  <c:v>13855.584108620003</c:v>
                </c:pt>
                <c:pt idx="6">
                  <c:v>12592.471428809997</c:v>
                </c:pt>
                <c:pt idx="7">
                  <c:v>13486.291814989998</c:v>
                </c:pt>
                <c:pt idx="8">
                  <c:v>16917.525098270002</c:v>
                </c:pt>
                <c:pt idx="9">
                  <c:v>16671.407432620003</c:v>
                </c:pt>
                <c:pt idx="10">
                  <c:v>16871.884292840001</c:v>
                </c:pt>
                <c:pt idx="11">
                  <c:v>16346.16602948</c:v>
                </c:pt>
                <c:pt idx="12">
                  <c:v>14569.780543650002</c:v>
                </c:pt>
                <c:pt idx="13">
                  <c:v>14639.94381954</c:v>
                </c:pt>
                <c:pt idx="14">
                  <c:v>17418.563107170001</c:v>
                </c:pt>
                <c:pt idx="15">
                  <c:v>16419.996862159998</c:v>
                </c:pt>
                <c:pt idx="16">
                  <c:v>14835.334999340001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40-40AC-8CDA-F4DB0F055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050303"/>
        <c:axId val="2094058623"/>
      </c:lineChart>
      <c:lineChart>
        <c:grouping val="standard"/>
        <c:varyColors val="0"/>
        <c:ser>
          <c:idx val="1"/>
          <c:order val="1"/>
          <c:tx>
            <c:strRef>
              <c:f>Συγκεντρωμενα!$F$95</c:f>
              <c:strCache>
                <c:ptCount val="1"/>
                <c:pt idx="0">
                  <c:v>Μη εισηγμένων επιχειρήσεων (αριστερός άξονας)</c:v>
                </c:pt>
              </c:strCache>
            </c:strRef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cat>
            <c:numRef>
              <c:f>Συγκεντρωμενα!$A$21:$A$37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Συγκεντρωμενα!$Q$21:$Q$37</c:f>
              <c:numCache>
                <c:formatCode>_(* #,##0.00_);_(* \(#,##0.00\);_(* "-"??_);_(@_)</c:formatCode>
                <c:ptCount val="17"/>
                <c:pt idx="0">
                  <c:v>10380.969123239984</c:v>
                </c:pt>
                <c:pt idx="1">
                  <c:v>13819.480358209985</c:v>
                </c:pt>
                <c:pt idx="2">
                  <c:v>23853.888387869993</c:v>
                </c:pt>
                <c:pt idx="3">
                  <c:v>26046.845311199995</c:v>
                </c:pt>
                <c:pt idx="4">
                  <c:v>37808.348040779987</c:v>
                </c:pt>
                <c:pt idx="5">
                  <c:v>40411.79351347997</c:v>
                </c:pt>
                <c:pt idx="6">
                  <c:v>43546.312016440017</c:v>
                </c:pt>
                <c:pt idx="7">
                  <c:v>52104.187265079978</c:v>
                </c:pt>
                <c:pt idx="8">
                  <c:v>64050.180348219983</c:v>
                </c:pt>
                <c:pt idx="9">
                  <c:v>65917.228264999882</c:v>
                </c:pt>
                <c:pt idx="10">
                  <c:v>65716.152626679919</c:v>
                </c:pt>
                <c:pt idx="11">
                  <c:v>60475.144200499861</c:v>
                </c:pt>
                <c:pt idx="12">
                  <c:v>54369.317263659839</c:v>
                </c:pt>
                <c:pt idx="13">
                  <c:v>57775.77481701997</c:v>
                </c:pt>
                <c:pt idx="14">
                  <c:v>65122.190410099982</c:v>
                </c:pt>
                <c:pt idx="15">
                  <c:v>57944.346983469906</c:v>
                </c:pt>
                <c:pt idx="16">
                  <c:v>29027.366923380003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40-40AC-8CDA-F4DB0F055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072015"/>
        <c:axId val="1960950735"/>
      </c:lineChart>
      <c:catAx>
        <c:axId val="209405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94058623"/>
        <c:crosses val="autoZero"/>
        <c:auto val="1"/>
        <c:lblAlgn val="ctr"/>
        <c:lblOffset val="100"/>
        <c:noMultiLvlLbl val="0"/>
      </c:catAx>
      <c:valAx>
        <c:axId val="2094058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δισεκ. </a:t>
                </a:r>
                <a:r>
                  <a:rPr lang="el-GR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€</a:t>
                </a:r>
                <a:r>
                  <a:rPr lang="el-GR"/>
                  <a:t> </a:t>
                </a:r>
              </a:p>
            </c:rich>
          </c:tx>
          <c:layout>
            <c:manualLayout>
              <c:xMode val="edge"/>
              <c:yMode val="edge"/>
              <c:x val="2.0997375328083989E-2"/>
              <c:y val="1.78502687164104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94050303"/>
        <c:crosses val="autoZero"/>
        <c:crossBetween val="between"/>
        <c:dispUnits>
          <c:builtInUnit val="thousands"/>
        </c:dispUnits>
      </c:valAx>
      <c:valAx>
        <c:axId val="1960950735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δισεκ. </a:t>
                </a:r>
                <a:r>
                  <a:rPr lang="el-GR"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€</a:t>
                </a:r>
                <a:endParaRPr lang="el-GR"/>
              </a:p>
            </c:rich>
          </c:tx>
          <c:layout>
            <c:manualLayout>
              <c:xMode val="edge"/>
              <c:yMode val="edge"/>
              <c:x val="0.86965837931675849"/>
              <c:y val="2.312335958005248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88072015"/>
        <c:crosses val="max"/>
        <c:crossBetween val="between"/>
        <c:dispUnits>
          <c:builtInUnit val="thousands"/>
        </c:dispUnits>
      </c:valAx>
      <c:catAx>
        <c:axId val="20880720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0950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925871920330942E-2"/>
          <c:y val="0.84392948544988144"/>
          <c:w val="0.95540477193437245"/>
          <c:h val="0.1322607428367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61979904089017"/>
          <c:y val="2.909125860063019E-2"/>
          <c:w val="0.52804011751736724"/>
          <c:h val="0.90819155346568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'Data F3'!$Q$9</c:f>
              <c:strCache>
                <c:ptCount val="1"/>
                <c:pt idx="0">
                  <c:v>Επενδύσεις ιδιωτικών συντάξεων σε σχέση με το σύνολο της οικονομίας (% ΑΕΠ)</c:v>
                </c:pt>
              </c:strCache>
            </c:strRef>
          </c:tx>
          <c:spPr>
            <a:solidFill>
              <a:srgbClr val="9E93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F3'!$P$10:$P$46</c:f>
              <c:strCache>
                <c:ptCount val="37"/>
                <c:pt idx="0">
                  <c:v>Ελλάδα </c:v>
                </c:pt>
                <c:pt idx="1">
                  <c:v>Λουξεμβούργο</c:v>
                </c:pt>
                <c:pt idx="2">
                  <c:v>Ουγγαρία</c:v>
                </c:pt>
                <c:pt idx="3">
                  <c:v>Τουρκία</c:v>
                </c:pt>
                <c:pt idx="4">
                  <c:v>Βέλγιο</c:v>
                </c:pt>
                <c:pt idx="5">
                  <c:v>Αυστρία</c:v>
                </c:pt>
                <c:pt idx="6">
                  <c:v>Γερμανία</c:v>
                </c:pt>
                <c:pt idx="7">
                  <c:v>Σλοβενία</c:v>
                </c:pt>
                <c:pt idx="8">
                  <c:v>Τσεχία</c:v>
                </c:pt>
                <c:pt idx="9">
                  <c:v>Ιταλία</c:v>
                </c:pt>
                <c:pt idx="10">
                  <c:v>Γαλλία</c:v>
                </c:pt>
                <c:pt idx="11">
                  <c:v>Πολωνία</c:v>
                </c:pt>
                <c:pt idx="12">
                  <c:v>Νορβηγία </c:v>
                </c:pt>
                <c:pt idx="13">
                  <c:v>Σλοβακία</c:v>
                </c:pt>
                <c:pt idx="14">
                  <c:v>Πορτογαλία </c:v>
                </c:pt>
                <c:pt idx="15">
                  <c:v>Λετονία</c:v>
                </c:pt>
                <c:pt idx="16">
                  <c:v>Ισπανία</c:v>
                </c:pt>
                <c:pt idx="17">
                  <c:v>Εσθονία</c:v>
                </c:pt>
                <c:pt idx="18">
                  <c:v>Μεξικό</c:v>
                </c:pt>
                <c:pt idx="19">
                  <c:v>Νέα Ζηλανδία</c:v>
                </c:pt>
                <c:pt idx="20">
                  <c:v>Κορέα</c:v>
                </c:pt>
                <c:pt idx="21">
                  <c:v>Ιαπωνία</c:v>
                </c:pt>
                <c:pt idx="22">
                  <c:v>Απλός μέσος όρος </c:v>
                </c:pt>
                <c:pt idx="23">
                  <c:v>Ισραήλ</c:v>
                </c:pt>
                <c:pt idx="24">
                  <c:v>Ιρλανδία</c:v>
                </c:pt>
                <c:pt idx="25">
                  <c:v>Φινλανδία</c:v>
                </c:pt>
                <c:pt idx="26">
                  <c:v>Χιλή</c:v>
                </c:pt>
                <c:pt idx="27">
                  <c:v>Σουηδία</c:v>
                </c:pt>
                <c:pt idx="28">
                  <c:v>Ηνωμένο Βασίλειο</c:v>
                </c:pt>
                <c:pt idx="29">
                  <c:v>Αυστραλία</c:v>
                </c:pt>
                <c:pt idx="30">
                  <c:v>Ελβετία</c:v>
                </c:pt>
                <c:pt idx="31">
                  <c:v>Σταθμισμένος μέσος όρος</c:v>
                </c:pt>
                <c:pt idx="32">
                  <c:v>Ηνωμένες Πολιτείες</c:v>
                </c:pt>
                <c:pt idx="33">
                  <c:v>Καναδάς</c:v>
                </c:pt>
                <c:pt idx="34">
                  <c:v>Ισλανδία</c:v>
                </c:pt>
                <c:pt idx="35">
                  <c:v>Ολλανδία</c:v>
                </c:pt>
                <c:pt idx="36">
                  <c:v>Δανία</c:v>
                </c:pt>
              </c:strCache>
            </c:strRef>
          </c:cat>
          <c:val>
            <c:numRef>
              <c:f>'Data F3'!$Q$10:$Q$46</c:f>
              <c:numCache>
                <c:formatCode>#,##0.0</c:formatCode>
                <c:ptCount val="37"/>
                <c:pt idx="0">
                  <c:v>0.64480332249393002</c:v>
                </c:pt>
                <c:pt idx="1">
                  <c:v>2.7704157889182057</c:v>
                </c:pt>
                <c:pt idx="2">
                  <c:v>4.0973502626436291</c:v>
                </c:pt>
                <c:pt idx="3">
                  <c:v>5.5436719606523051</c:v>
                </c:pt>
                <c:pt idx="4">
                  <c:v>5.8233857529011477</c:v>
                </c:pt>
                <c:pt idx="5">
                  <c:v>5.8437285287746237</c:v>
                </c:pt>
                <c:pt idx="6">
                  <c:v>6.631859333090981</c:v>
                </c:pt>
                <c:pt idx="7">
                  <c:v>6.9745802830075556</c:v>
                </c:pt>
                <c:pt idx="8">
                  <c:v>8.3416674418043062</c:v>
                </c:pt>
                <c:pt idx="9">
                  <c:v>8.6999184041299902</c:v>
                </c:pt>
                <c:pt idx="10">
                  <c:v>8.712884046647515</c:v>
                </c:pt>
                <c:pt idx="11">
                  <c:v>8.8214984089700135</c:v>
                </c:pt>
                <c:pt idx="12">
                  <c:v>9.6246076879744624</c:v>
                </c:pt>
                <c:pt idx="13">
                  <c:v>10.294466371285258</c:v>
                </c:pt>
                <c:pt idx="14">
                  <c:v>10.901204432539744</c:v>
                </c:pt>
                <c:pt idx="15">
                  <c:v>10.989154088784051</c:v>
                </c:pt>
                <c:pt idx="16">
                  <c:v>14.276365021574376</c:v>
                </c:pt>
                <c:pt idx="17">
                  <c:v>14.481760586405981</c:v>
                </c:pt>
                <c:pt idx="18">
                  <c:v>16.745279527786067</c:v>
                </c:pt>
                <c:pt idx="19">
                  <c:v>22.223752927473793</c:v>
                </c:pt>
                <c:pt idx="20">
                  <c:v>25.826995487656934</c:v>
                </c:pt>
                <c:pt idx="21">
                  <c:v>32.033796324031641</c:v>
                </c:pt>
                <c:pt idx="22">
                  <c:v>49.460695824744413</c:v>
                </c:pt>
                <c:pt idx="23">
                  <c:v>56.039959619857726</c:v>
                </c:pt>
                <c:pt idx="24">
                  <c:v>56.383519007748468</c:v>
                </c:pt>
                <c:pt idx="25">
                  <c:v>58.368254211112649</c:v>
                </c:pt>
                <c:pt idx="26">
                  <c:v>69.644756246193779</c:v>
                </c:pt>
                <c:pt idx="27">
                  <c:v>76.004096116751356</c:v>
                </c:pt>
                <c:pt idx="28">
                  <c:v>97.357935043761799</c:v>
                </c:pt>
                <c:pt idx="29">
                  <c:v>122.173887105622</c:v>
                </c:pt>
                <c:pt idx="30">
                  <c:v>123.01022398476859</c:v>
                </c:pt>
                <c:pt idx="31">
                  <c:v>123.59156210747599</c:v>
                </c:pt>
                <c:pt idx="32">
                  <c:v>132.91739185766798</c:v>
                </c:pt>
                <c:pt idx="33">
                  <c:v>156.91044366728383</c:v>
                </c:pt>
                <c:pt idx="34">
                  <c:v>157.72611538271835</c:v>
                </c:pt>
                <c:pt idx="35">
                  <c:v>178.36294453646775</c:v>
                </c:pt>
                <c:pt idx="36">
                  <c:v>205.9216810965539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F-43AA-8896-93348E96D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94920464"/>
        <c:axId val="1294910480"/>
      </c:barChart>
      <c:catAx>
        <c:axId val="12949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294910480"/>
        <c:crosses val="autoZero"/>
        <c:auto val="1"/>
        <c:lblAlgn val="ctr"/>
        <c:lblOffset val="100"/>
        <c:tickLblSkip val="1"/>
        <c:noMultiLvlLbl val="0"/>
      </c:catAx>
      <c:valAx>
        <c:axId val="129491048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294920464"/>
        <c:crosses val="autoZero"/>
        <c:crossBetween val="between"/>
      </c:valAx>
      <c:spPr>
        <a:noFill/>
        <a:ln>
          <a:solidFill>
            <a:sysClr val="window" lastClr="FFFFFF">
              <a:hueOff val="0"/>
              <a:satOff val="0"/>
              <a:lumOff val="0"/>
            </a:sys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410351024261209"/>
          <c:y val="2.8278532637272886E-2"/>
          <c:w val="0.66750585695988751"/>
          <c:h val="0.786910678071029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'Data F9'!$B$9</c:f>
              <c:strCache>
                <c:ptCount val="1"/>
                <c:pt idx="0">
                  <c:v>Μετοχές</c:v>
                </c:pt>
              </c:strCache>
            </c:strRef>
          </c:tx>
          <c:spPr>
            <a:solidFill>
              <a:srgbClr val="9E9330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'Data F9'!$A$10:$A$41</c:f>
              <c:strCache>
                <c:ptCount val="32"/>
                <c:pt idx="0">
                  <c:v>Πολωνία</c:v>
                </c:pt>
                <c:pt idx="1">
                  <c:v>Αυστραλία</c:v>
                </c:pt>
                <c:pt idx="2">
                  <c:v>ΗΠΑ</c:v>
                </c:pt>
                <c:pt idx="3">
                  <c:v>Βέλγιο</c:v>
                </c:pt>
                <c:pt idx="4">
                  <c:v>Χιλή</c:v>
                </c:pt>
                <c:pt idx="5">
                  <c:v>Φινλανδία </c:v>
                </c:pt>
                <c:pt idx="6">
                  <c:v>Ολλανδία</c:v>
                </c:pt>
                <c:pt idx="7">
                  <c:v>Νορβηγία</c:v>
                </c:pt>
                <c:pt idx="8">
                  <c:v>Ισλανδία</c:v>
                </c:pt>
                <c:pt idx="9">
                  <c:v>Εσθονία</c:v>
                </c:pt>
                <c:pt idx="10">
                  <c:v>Αυστρία</c:v>
                </c:pt>
                <c:pt idx="11">
                  <c:v>Ελβετία</c:v>
                </c:pt>
                <c:pt idx="12">
                  <c:v>Καναδάς</c:v>
                </c:pt>
                <c:pt idx="13">
                  <c:v>Λουξεμβούργο</c:v>
                </c:pt>
                <c:pt idx="14">
                  <c:v>Μεξικό</c:v>
                </c:pt>
                <c:pt idx="15">
                  <c:v>Λετονία</c:v>
                </c:pt>
                <c:pt idx="16">
                  <c:v>Ηνωμένο Βασίλειο</c:v>
                </c:pt>
                <c:pt idx="17">
                  <c:v>Πορτογαλία</c:v>
                </c:pt>
                <c:pt idx="18">
                  <c:v>Ιταλία</c:v>
                </c:pt>
                <c:pt idx="19">
                  <c:v>Σουηδία</c:v>
                </c:pt>
                <c:pt idx="20">
                  <c:v>Δανία</c:v>
                </c:pt>
                <c:pt idx="21">
                  <c:v>Τουρκία </c:v>
                </c:pt>
                <c:pt idx="22">
                  <c:v>Ισπανία</c:v>
                </c:pt>
                <c:pt idx="23">
                  <c:v>Ιαπωνία</c:v>
                </c:pt>
                <c:pt idx="24">
                  <c:v>Ουγγαρία</c:v>
                </c:pt>
                <c:pt idx="25">
                  <c:v>Ισραήλ</c:v>
                </c:pt>
                <c:pt idx="26">
                  <c:v>Ελλάδα</c:v>
                </c:pt>
                <c:pt idx="27">
                  <c:v>Γερμανία</c:v>
                </c:pt>
                <c:pt idx="28">
                  <c:v> Σλοβακία</c:v>
                </c:pt>
                <c:pt idx="29">
                  <c:v>Σλοβενία</c:v>
                </c:pt>
                <c:pt idx="30">
                  <c:v>Τσεχία</c:v>
                </c:pt>
                <c:pt idx="31">
                  <c:v>Κορέα</c:v>
                </c:pt>
              </c:strCache>
            </c:strRef>
          </c:cat>
          <c:val>
            <c:numRef>
              <c:f>'Data F9'!$B$10:$B$41</c:f>
              <c:numCache>
                <c:formatCode>#,##0.0</c:formatCode>
                <c:ptCount val="32"/>
                <c:pt idx="0">
                  <c:v>82.327295607833165</c:v>
                </c:pt>
                <c:pt idx="1">
                  <c:v>50.584254295133583</c:v>
                </c:pt>
                <c:pt idx="2">
                  <c:v>44.154818548216511</c:v>
                </c:pt>
                <c:pt idx="3">
                  <c:v>41.776876907973318</c:v>
                </c:pt>
                <c:pt idx="4">
                  <c:v>39.642658638404711</c:v>
                </c:pt>
                <c:pt idx="5">
                  <c:v>38.789915439461375</c:v>
                </c:pt>
                <c:pt idx="6">
                  <c:v>38.178879817833447</c:v>
                </c:pt>
                <c:pt idx="7">
                  <c:v>35.38355138583124</c:v>
                </c:pt>
                <c:pt idx="8">
                  <c:v>35.220138498400175</c:v>
                </c:pt>
                <c:pt idx="9">
                  <c:v>30.951196172248803</c:v>
                </c:pt>
                <c:pt idx="10">
                  <c:v>30.147809764914555</c:v>
                </c:pt>
                <c:pt idx="11">
                  <c:v>29.840958587691212</c:v>
                </c:pt>
                <c:pt idx="12">
                  <c:v>28.303591337667683</c:v>
                </c:pt>
                <c:pt idx="13">
                  <c:v>22.08377358558106</c:v>
                </c:pt>
                <c:pt idx="14">
                  <c:v>21.507728025763328</c:v>
                </c:pt>
                <c:pt idx="15">
                  <c:v>21.133014268078547</c:v>
                </c:pt>
                <c:pt idx="16">
                  <c:v>20.1646283687652</c:v>
                </c:pt>
                <c:pt idx="17">
                  <c:v>19.951476280401774</c:v>
                </c:pt>
                <c:pt idx="18">
                  <c:v>19.539590774572964</c:v>
                </c:pt>
                <c:pt idx="19">
                  <c:v>18.309002916471307</c:v>
                </c:pt>
                <c:pt idx="20">
                  <c:v>17.845327359654853</c:v>
                </c:pt>
                <c:pt idx="21">
                  <c:v>14.167956485297998</c:v>
                </c:pt>
                <c:pt idx="22">
                  <c:v>11.424701994303465</c:v>
                </c:pt>
                <c:pt idx="23">
                  <c:v>10.814153096429319</c:v>
                </c:pt>
                <c:pt idx="24">
                  <c:v>8.5081083341645591</c:v>
                </c:pt>
                <c:pt idx="25">
                  <c:v>7.576127455908729</c:v>
                </c:pt>
                <c:pt idx="26">
                  <c:v>5.2754982065848619</c:v>
                </c:pt>
                <c:pt idx="27">
                  <c:v>4.9909514279698906</c:v>
                </c:pt>
                <c:pt idx="28">
                  <c:v>1.7908703215088742</c:v>
                </c:pt>
                <c:pt idx="29">
                  <c:v>1.1737223884267038</c:v>
                </c:pt>
                <c:pt idx="30">
                  <c:v>0.25322195916258516</c:v>
                </c:pt>
                <c:pt idx="31">
                  <c:v>7.1475794392792421E-5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2-4878-B206-65007E052806}"/>
            </c:ext>
          </c:extLst>
        </c:ser>
        <c:ser>
          <c:idx val="1"/>
          <c:order val="1"/>
          <c:tx>
            <c:strRef>
              <c:f>'Data F9'!$C$9</c:f>
              <c:strCache>
                <c:ptCount val="1"/>
                <c:pt idx="0">
                  <c:v>Γραμμάτια και ομόλογα</c:v>
                </c:pt>
              </c:strCache>
            </c:strRef>
          </c:tx>
          <c:spPr>
            <a:solidFill>
              <a:srgbClr val="E2DFC1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'Data F9'!$A$10:$A$41</c:f>
              <c:strCache>
                <c:ptCount val="32"/>
                <c:pt idx="0">
                  <c:v>Πολωνία</c:v>
                </c:pt>
                <c:pt idx="1">
                  <c:v>Αυστραλία</c:v>
                </c:pt>
                <c:pt idx="2">
                  <c:v>ΗΠΑ</c:v>
                </c:pt>
                <c:pt idx="3">
                  <c:v>Βέλγιο</c:v>
                </c:pt>
                <c:pt idx="4">
                  <c:v>Χιλή</c:v>
                </c:pt>
                <c:pt idx="5">
                  <c:v>Φινλανδία </c:v>
                </c:pt>
                <c:pt idx="6">
                  <c:v>Ολλανδία</c:v>
                </c:pt>
                <c:pt idx="7">
                  <c:v>Νορβηγία</c:v>
                </c:pt>
                <c:pt idx="8">
                  <c:v>Ισλανδία</c:v>
                </c:pt>
                <c:pt idx="9">
                  <c:v>Εσθονία</c:v>
                </c:pt>
                <c:pt idx="10">
                  <c:v>Αυστρία</c:v>
                </c:pt>
                <c:pt idx="11">
                  <c:v>Ελβετία</c:v>
                </c:pt>
                <c:pt idx="12">
                  <c:v>Καναδάς</c:v>
                </c:pt>
                <c:pt idx="13">
                  <c:v>Λουξεμβούργο</c:v>
                </c:pt>
                <c:pt idx="14">
                  <c:v>Μεξικό</c:v>
                </c:pt>
                <c:pt idx="15">
                  <c:v>Λετονία</c:v>
                </c:pt>
                <c:pt idx="16">
                  <c:v>Ηνωμένο Βασίλειο</c:v>
                </c:pt>
                <c:pt idx="17">
                  <c:v>Πορτογαλία</c:v>
                </c:pt>
                <c:pt idx="18">
                  <c:v>Ιταλία</c:v>
                </c:pt>
                <c:pt idx="19">
                  <c:v>Σουηδία</c:v>
                </c:pt>
                <c:pt idx="20">
                  <c:v>Δανία</c:v>
                </c:pt>
                <c:pt idx="21">
                  <c:v>Τουρκία </c:v>
                </c:pt>
                <c:pt idx="22">
                  <c:v>Ισπανία</c:v>
                </c:pt>
                <c:pt idx="23">
                  <c:v>Ιαπωνία</c:v>
                </c:pt>
                <c:pt idx="24">
                  <c:v>Ουγγαρία</c:v>
                </c:pt>
                <c:pt idx="25">
                  <c:v>Ισραήλ</c:v>
                </c:pt>
                <c:pt idx="26">
                  <c:v>Ελλάδα</c:v>
                </c:pt>
                <c:pt idx="27">
                  <c:v>Γερμανία</c:v>
                </c:pt>
                <c:pt idx="28">
                  <c:v> Σλοβακία</c:v>
                </c:pt>
                <c:pt idx="29">
                  <c:v>Σλοβενία</c:v>
                </c:pt>
                <c:pt idx="30">
                  <c:v>Τσεχία</c:v>
                </c:pt>
                <c:pt idx="31">
                  <c:v>Κορέα</c:v>
                </c:pt>
              </c:strCache>
            </c:strRef>
          </c:cat>
          <c:val>
            <c:numRef>
              <c:f>'Data F9'!$C$10:$C$41</c:f>
              <c:numCache>
                <c:formatCode>#,##0.0</c:formatCode>
                <c:ptCount val="32"/>
                <c:pt idx="0">
                  <c:v>10.354493594987705</c:v>
                </c:pt>
                <c:pt idx="1">
                  <c:v>9.0613608944458424</c:v>
                </c:pt>
                <c:pt idx="2">
                  <c:v>37.012705412961665</c:v>
                </c:pt>
                <c:pt idx="3">
                  <c:v>43.883811329507772</c:v>
                </c:pt>
                <c:pt idx="4">
                  <c:v>59.197112638723425</c:v>
                </c:pt>
                <c:pt idx="5">
                  <c:v>31.968416101289566</c:v>
                </c:pt>
                <c:pt idx="6">
                  <c:v>46.485684376293563</c:v>
                </c:pt>
                <c:pt idx="7">
                  <c:v>56.51022170957259</c:v>
                </c:pt>
                <c:pt idx="8">
                  <c:v>47.381223062231271</c:v>
                </c:pt>
                <c:pt idx="9">
                  <c:v>48.454354066985644</c:v>
                </c:pt>
                <c:pt idx="10">
                  <c:v>46.447035662194423</c:v>
                </c:pt>
                <c:pt idx="11">
                  <c:v>32.866088749217127</c:v>
                </c:pt>
                <c:pt idx="12">
                  <c:v>34.807954591462753</c:v>
                </c:pt>
                <c:pt idx="13">
                  <c:v>70.970204539104344</c:v>
                </c:pt>
                <c:pt idx="14">
                  <c:v>77.43749497504632</c:v>
                </c:pt>
                <c:pt idx="15">
                  <c:v>59.522338142804372</c:v>
                </c:pt>
                <c:pt idx="16">
                  <c:v>34.378126017559964</c:v>
                </c:pt>
                <c:pt idx="17">
                  <c:v>50.267366605009457</c:v>
                </c:pt>
                <c:pt idx="18">
                  <c:v>49.674425723791423</c:v>
                </c:pt>
                <c:pt idx="19">
                  <c:v>66.696599569284075</c:v>
                </c:pt>
                <c:pt idx="20">
                  <c:v>63.096978936560781</c:v>
                </c:pt>
                <c:pt idx="21">
                  <c:v>58.360251179273575</c:v>
                </c:pt>
                <c:pt idx="22">
                  <c:v>62.427573963473804</c:v>
                </c:pt>
                <c:pt idx="23">
                  <c:v>32.839897949980816</c:v>
                </c:pt>
                <c:pt idx="24">
                  <c:v>81.578601224415067</c:v>
                </c:pt>
                <c:pt idx="25">
                  <c:v>70.373949951628774</c:v>
                </c:pt>
                <c:pt idx="26">
                  <c:v>71.546308192656426</c:v>
                </c:pt>
                <c:pt idx="27">
                  <c:v>53.502767614206242</c:v>
                </c:pt>
                <c:pt idx="28">
                  <c:v>78.363770948891258</c:v>
                </c:pt>
                <c:pt idx="29">
                  <c:v>75.575591164296554</c:v>
                </c:pt>
                <c:pt idx="30">
                  <c:v>88.609757010978541</c:v>
                </c:pt>
                <c:pt idx="31">
                  <c:v>9.1548373391320297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2-4878-B206-65007E052806}"/>
            </c:ext>
          </c:extLst>
        </c:ser>
        <c:ser>
          <c:idx val="2"/>
          <c:order val="2"/>
          <c:tx>
            <c:strRef>
              <c:f>'Data F9'!$D$9</c:f>
              <c:strCache>
                <c:ptCount val="1"/>
                <c:pt idx="0">
                  <c:v>Μετρητά και καταθέσεις</c:v>
                </c:pt>
              </c:strCache>
            </c:strRef>
          </c:tx>
          <c:spPr>
            <a:solidFill>
              <a:srgbClr val="C3B63B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'Data F9'!$A$10:$A$41</c:f>
              <c:strCache>
                <c:ptCount val="32"/>
                <c:pt idx="0">
                  <c:v>Πολωνία</c:v>
                </c:pt>
                <c:pt idx="1">
                  <c:v>Αυστραλία</c:v>
                </c:pt>
                <c:pt idx="2">
                  <c:v>ΗΠΑ</c:v>
                </c:pt>
                <c:pt idx="3">
                  <c:v>Βέλγιο</c:v>
                </c:pt>
                <c:pt idx="4">
                  <c:v>Χιλή</c:v>
                </c:pt>
                <c:pt idx="5">
                  <c:v>Φινλανδία </c:v>
                </c:pt>
                <c:pt idx="6">
                  <c:v>Ολλανδία</c:v>
                </c:pt>
                <c:pt idx="7">
                  <c:v>Νορβηγία</c:v>
                </c:pt>
                <c:pt idx="8">
                  <c:v>Ισλανδία</c:v>
                </c:pt>
                <c:pt idx="9">
                  <c:v>Εσθονία</c:v>
                </c:pt>
                <c:pt idx="10">
                  <c:v>Αυστρία</c:v>
                </c:pt>
                <c:pt idx="11">
                  <c:v>Ελβετία</c:v>
                </c:pt>
                <c:pt idx="12">
                  <c:v>Καναδάς</c:v>
                </c:pt>
                <c:pt idx="13">
                  <c:v>Λουξεμβούργο</c:v>
                </c:pt>
                <c:pt idx="14">
                  <c:v>Μεξικό</c:v>
                </c:pt>
                <c:pt idx="15">
                  <c:v>Λετονία</c:v>
                </c:pt>
                <c:pt idx="16">
                  <c:v>Ηνωμένο Βασίλειο</c:v>
                </c:pt>
                <c:pt idx="17">
                  <c:v>Πορτογαλία</c:v>
                </c:pt>
                <c:pt idx="18">
                  <c:v>Ιταλία</c:v>
                </c:pt>
                <c:pt idx="19">
                  <c:v>Σουηδία</c:v>
                </c:pt>
                <c:pt idx="20">
                  <c:v>Δανία</c:v>
                </c:pt>
                <c:pt idx="21">
                  <c:v>Τουρκία </c:v>
                </c:pt>
                <c:pt idx="22">
                  <c:v>Ισπανία</c:v>
                </c:pt>
                <c:pt idx="23">
                  <c:v>Ιαπωνία</c:v>
                </c:pt>
                <c:pt idx="24">
                  <c:v>Ουγγαρία</c:v>
                </c:pt>
                <c:pt idx="25">
                  <c:v>Ισραήλ</c:v>
                </c:pt>
                <c:pt idx="26">
                  <c:v>Ελλάδα</c:v>
                </c:pt>
                <c:pt idx="27">
                  <c:v>Γερμανία</c:v>
                </c:pt>
                <c:pt idx="28">
                  <c:v> Σλοβακία</c:v>
                </c:pt>
                <c:pt idx="29">
                  <c:v>Σλοβενία</c:v>
                </c:pt>
                <c:pt idx="30">
                  <c:v>Τσεχία</c:v>
                </c:pt>
                <c:pt idx="31">
                  <c:v>Κορέα</c:v>
                </c:pt>
              </c:strCache>
            </c:strRef>
          </c:cat>
          <c:val>
            <c:numRef>
              <c:f>'Data F9'!$D$10:$D$41</c:f>
              <c:numCache>
                <c:formatCode>#,##0.0</c:formatCode>
                <c:ptCount val="32"/>
                <c:pt idx="0">
                  <c:v>6.8652457954852721</c:v>
                </c:pt>
                <c:pt idx="1">
                  <c:v>4.2886174927903689</c:v>
                </c:pt>
                <c:pt idx="2">
                  <c:v>0.96521613712614462</c:v>
                </c:pt>
                <c:pt idx="3">
                  <c:v>4.4102336046779653</c:v>
                </c:pt>
                <c:pt idx="4">
                  <c:v>0.6317613968506316</c:v>
                </c:pt>
                <c:pt idx="5">
                  <c:v>3.6727182893625692</c:v>
                </c:pt>
                <c:pt idx="6">
                  <c:v>2.8161950424722035</c:v>
                </c:pt>
                <c:pt idx="7">
                  <c:v>2.3658605607388448</c:v>
                </c:pt>
                <c:pt idx="8">
                  <c:v>5.6128571516753176</c:v>
                </c:pt>
                <c:pt idx="9">
                  <c:v>20.245626794258374</c:v>
                </c:pt>
                <c:pt idx="10">
                  <c:v>9.0018761177895765</c:v>
                </c:pt>
                <c:pt idx="11">
                  <c:v>5.2877932148602511</c:v>
                </c:pt>
                <c:pt idx="12">
                  <c:v>4.0762779308973718</c:v>
                </c:pt>
                <c:pt idx="13">
                  <c:v>1.6537990189831011</c:v>
                </c:pt>
                <c:pt idx="14">
                  <c:v>0.96977330245183369</c:v>
                </c:pt>
                <c:pt idx="15">
                  <c:v>17.113884690921008</c:v>
                </c:pt>
                <c:pt idx="16">
                  <c:v>2.4120021473265494</c:v>
                </c:pt>
                <c:pt idx="17">
                  <c:v>11.019410764241773</c:v>
                </c:pt>
                <c:pt idx="18">
                  <c:v>4.0552552979661503</c:v>
                </c:pt>
                <c:pt idx="19">
                  <c:v>2.1500035760547376</c:v>
                </c:pt>
                <c:pt idx="20">
                  <c:v>0.31066815547696663</c:v>
                </c:pt>
                <c:pt idx="21">
                  <c:v>19.560430138374961</c:v>
                </c:pt>
                <c:pt idx="22">
                  <c:v>16.746364886458863</c:v>
                </c:pt>
                <c:pt idx="23">
                  <c:v>7.2304792651664886</c:v>
                </c:pt>
                <c:pt idx="24">
                  <c:v>6.5852597409848901</c:v>
                </c:pt>
                <c:pt idx="25">
                  <c:v>6.334918597127845</c:v>
                </c:pt>
                <c:pt idx="26">
                  <c:v>17.426068740441803</c:v>
                </c:pt>
                <c:pt idx="27">
                  <c:v>3.7501698677783857</c:v>
                </c:pt>
                <c:pt idx="28">
                  <c:v>17.397794777142302</c:v>
                </c:pt>
                <c:pt idx="29">
                  <c:v>23.118724642432692</c:v>
                </c:pt>
                <c:pt idx="30">
                  <c:v>9.1550257391344019</c:v>
                </c:pt>
                <c:pt idx="31">
                  <c:v>52.55117693839297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2-4878-B206-65007E052806}"/>
            </c:ext>
          </c:extLst>
        </c:ser>
        <c:ser>
          <c:idx val="3"/>
          <c:order val="3"/>
          <c:tx>
            <c:strRef>
              <c:f>'Data F9'!$E$9</c:f>
              <c:strCache>
                <c:ptCount val="1"/>
                <c:pt idx="0">
                  <c:v>άλλα</c:v>
                </c:pt>
              </c:strCache>
            </c:strRef>
          </c:tx>
          <c:spPr>
            <a:solidFill>
              <a:srgbClr val="CEC998"/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cat>
            <c:strRef>
              <c:f>'Data F9'!$A$10:$A$41</c:f>
              <c:strCache>
                <c:ptCount val="32"/>
                <c:pt idx="0">
                  <c:v>Πολωνία</c:v>
                </c:pt>
                <c:pt idx="1">
                  <c:v>Αυστραλία</c:v>
                </c:pt>
                <c:pt idx="2">
                  <c:v>ΗΠΑ</c:v>
                </c:pt>
                <c:pt idx="3">
                  <c:v>Βέλγιο</c:v>
                </c:pt>
                <c:pt idx="4">
                  <c:v>Χιλή</c:v>
                </c:pt>
                <c:pt idx="5">
                  <c:v>Φινλανδία </c:v>
                </c:pt>
                <c:pt idx="6">
                  <c:v>Ολλανδία</c:v>
                </c:pt>
                <c:pt idx="7">
                  <c:v>Νορβηγία</c:v>
                </c:pt>
                <c:pt idx="8">
                  <c:v>Ισλανδία</c:v>
                </c:pt>
                <c:pt idx="9">
                  <c:v>Εσθονία</c:v>
                </c:pt>
                <c:pt idx="10">
                  <c:v>Αυστρία</c:v>
                </c:pt>
                <c:pt idx="11">
                  <c:v>Ελβετία</c:v>
                </c:pt>
                <c:pt idx="12">
                  <c:v>Καναδάς</c:v>
                </c:pt>
                <c:pt idx="13">
                  <c:v>Λουξεμβούργο</c:v>
                </c:pt>
                <c:pt idx="14">
                  <c:v>Μεξικό</c:v>
                </c:pt>
                <c:pt idx="15">
                  <c:v>Λετονία</c:v>
                </c:pt>
                <c:pt idx="16">
                  <c:v>Ηνωμένο Βασίλειο</c:v>
                </c:pt>
                <c:pt idx="17">
                  <c:v>Πορτογαλία</c:v>
                </c:pt>
                <c:pt idx="18">
                  <c:v>Ιταλία</c:v>
                </c:pt>
                <c:pt idx="19">
                  <c:v>Σουηδία</c:v>
                </c:pt>
                <c:pt idx="20">
                  <c:v>Δανία</c:v>
                </c:pt>
                <c:pt idx="21">
                  <c:v>Τουρκία </c:v>
                </c:pt>
                <c:pt idx="22">
                  <c:v>Ισπανία</c:v>
                </c:pt>
                <c:pt idx="23">
                  <c:v>Ιαπωνία</c:v>
                </c:pt>
                <c:pt idx="24">
                  <c:v>Ουγγαρία</c:v>
                </c:pt>
                <c:pt idx="25">
                  <c:v>Ισραήλ</c:v>
                </c:pt>
                <c:pt idx="26">
                  <c:v>Ελλάδα</c:v>
                </c:pt>
                <c:pt idx="27">
                  <c:v>Γερμανία</c:v>
                </c:pt>
                <c:pt idx="28">
                  <c:v> Σλοβακία</c:v>
                </c:pt>
                <c:pt idx="29">
                  <c:v>Σλοβενία</c:v>
                </c:pt>
                <c:pt idx="30">
                  <c:v>Τσεχία</c:v>
                </c:pt>
                <c:pt idx="31">
                  <c:v>Κορέα</c:v>
                </c:pt>
              </c:strCache>
            </c:strRef>
          </c:cat>
          <c:val>
            <c:numRef>
              <c:f>'Data F9'!$E$10:$E$41</c:f>
              <c:numCache>
                <c:formatCode>#,##0.0</c:formatCode>
                <c:ptCount val="32"/>
                <c:pt idx="0">
                  <c:v>0.45296500169385467</c:v>
                </c:pt>
                <c:pt idx="1">
                  <c:v>36.065767317630204</c:v>
                </c:pt>
                <c:pt idx="2">
                  <c:v>17.867259901695675</c:v>
                </c:pt>
                <c:pt idx="3">
                  <c:v>9.9290781578409479</c:v>
                </c:pt>
                <c:pt idx="4">
                  <c:v>0.5284673260212287</c:v>
                </c:pt>
                <c:pt idx="5">
                  <c:v>25.568950169886492</c:v>
                </c:pt>
                <c:pt idx="6">
                  <c:v>12.519240763400788</c:v>
                </c:pt>
                <c:pt idx="7">
                  <c:v>5.7403663438573318</c:v>
                </c:pt>
                <c:pt idx="8">
                  <c:v>11.78578128769324</c:v>
                </c:pt>
                <c:pt idx="9">
                  <c:v>0.34882296650718558</c:v>
                </c:pt>
                <c:pt idx="10">
                  <c:v>14.403278455101443</c:v>
                </c:pt>
                <c:pt idx="11">
                  <c:v>32.00515944823141</c:v>
                </c:pt>
                <c:pt idx="12">
                  <c:v>32.812176139972195</c:v>
                </c:pt>
                <c:pt idx="13">
                  <c:v>5.2922228563314917</c:v>
                </c:pt>
                <c:pt idx="14">
                  <c:v>8.5003696738525036E-2</c:v>
                </c:pt>
                <c:pt idx="15">
                  <c:v>2.2307628981960619</c:v>
                </c:pt>
                <c:pt idx="16">
                  <c:v>43.045243466348289</c:v>
                </c:pt>
                <c:pt idx="17">
                  <c:v>18.761746350346996</c:v>
                </c:pt>
                <c:pt idx="18">
                  <c:v>26.730728203669457</c:v>
                </c:pt>
                <c:pt idx="19">
                  <c:v>12.844393938189867</c:v>
                </c:pt>
                <c:pt idx="20">
                  <c:v>18.747025548307406</c:v>
                </c:pt>
                <c:pt idx="21">
                  <c:v>7.911362197053478</c:v>
                </c:pt>
                <c:pt idx="22">
                  <c:v>9.4013591557638705</c:v>
                </c:pt>
                <c:pt idx="23">
                  <c:v>49.115469688423381</c:v>
                </c:pt>
                <c:pt idx="24">
                  <c:v>3.3280307004354768</c:v>
                </c:pt>
                <c:pt idx="25">
                  <c:v>15.715003995334655</c:v>
                </c:pt>
                <c:pt idx="26">
                  <c:v>5.7521248603169113</c:v>
                </c:pt>
                <c:pt idx="27">
                  <c:v>37.756111090045479</c:v>
                </c:pt>
                <c:pt idx="28">
                  <c:v>2.447563952457557</c:v>
                </c:pt>
                <c:pt idx="29">
                  <c:v>0.13196180484403897</c:v>
                </c:pt>
                <c:pt idx="30">
                  <c:v>1.9819952907244698</c:v>
                </c:pt>
                <c:pt idx="31">
                  <c:v>38.293914246680608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A2-4878-B206-65007E05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81382784"/>
        <c:axId val="481384320"/>
      </c:barChart>
      <c:catAx>
        <c:axId val="481382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1384320"/>
        <c:crosses val="autoZero"/>
        <c:auto val="1"/>
        <c:lblAlgn val="ctr"/>
        <c:lblOffset val="0"/>
        <c:tickLblSkip val="1"/>
        <c:noMultiLvlLbl val="0"/>
      </c:catAx>
      <c:valAx>
        <c:axId val="481384320"/>
        <c:scaling>
          <c:orientation val="minMax"/>
          <c:max val="100"/>
          <c:min val="0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minorGridlines/>
        <c:numFmt formatCode="General" sourceLinked="0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81382784"/>
        <c:crosses val="max"/>
        <c:crossBetween val="between"/>
        <c:majorUnit val="20"/>
      </c:valAx>
      <c:spPr>
        <a:solidFill>
          <a:srgbClr val="F4FFFF"/>
        </a:solidFill>
        <a:ln w="9525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9.5624918567976377E-2"/>
          <c:y val="0.86883154845738875"/>
          <c:w val="0.84978993610812703"/>
          <c:h val="9.768290258564867E-2"/>
        </c:manualLayout>
      </c:layout>
      <c:overlay val="0"/>
    </c:legend>
    <c:plotVisOnly val="1"/>
    <c:dispBlanksAs val="gap"/>
    <c:showDLblsOverMax val="1"/>
  </c:chart>
  <c:spPr>
    <a:solidFill>
      <a:schemeClr val="bg1"/>
    </a:solidFill>
    <a:ln>
      <a:solidFill>
        <a:schemeClr val="bg1"/>
      </a:solidFill>
    </a:ln>
    <a:extLst/>
  </c:spPr>
  <c:txPr>
    <a:bodyPr/>
    <a:lstStyle/>
    <a:p>
      <a:pPr>
        <a:defRPr sz="900"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GDP!$U$4</c:f>
              <c:strCache>
                <c:ptCount val="1"/>
                <c:pt idx="0">
                  <c:v>Δείκτης Οικονομικού Κλίματος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GDP!$T$5:$T$93</c:f>
              <c:strCache>
                <c:ptCount val="89"/>
                <c:pt idx="0">
                  <c:v>1996 Q1</c:v>
                </c:pt>
                <c:pt idx="1">
                  <c:v>1996 Q2</c:v>
                </c:pt>
                <c:pt idx="2">
                  <c:v>1996 Q3</c:v>
                </c:pt>
                <c:pt idx="3">
                  <c:v>1996 Q4</c:v>
                </c:pt>
                <c:pt idx="4">
                  <c:v>1997 Q1</c:v>
                </c:pt>
                <c:pt idx="5">
                  <c:v>1997 Q2</c:v>
                </c:pt>
                <c:pt idx="6">
                  <c:v>1997 Q3</c:v>
                </c:pt>
                <c:pt idx="7">
                  <c:v>1997 Q4</c:v>
                </c:pt>
                <c:pt idx="8">
                  <c:v>1998 Q1</c:v>
                </c:pt>
                <c:pt idx="9">
                  <c:v>1998 Q2</c:v>
                </c:pt>
                <c:pt idx="10">
                  <c:v>1998 Q3</c:v>
                </c:pt>
                <c:pt idx="11">
                  <c:v>1998 Q4</c:v>
                </c:pt>
                <c:pt idx="12">
                  <c:v>1999 Q1</c:v>
                </c:pt>
                <c:pt idx="13">
                  <c:v>1999 Q2</c:v>
                </c:pt>
                <c:pt idx="14">
                  <c:v>1999 Q3</c:v>
                </c:pt>
                <c:pt idx="15">
                  <c:v>1999 Q4</c:v>
                </c:pt>
                <c:pt idx="16">
                  <c:v>2000 Q1</c:v>
                </c:pt>
                <c:pt idx="17">
                  <c:v>2000 Q2</c:v>
                </c:pt>
                <c:pt idx="18">
                  <c:v>2000 Q3</c:v>
                </c:pt>
                <c:pt idx="19">
                  <c:v>2000 Q4</c:v>
                </c:pt>
                <c:pt idx="20">
                  <c:v>2001 Q1</c:v>
                </c:pt>
                <c:pt idx="21">
                  <c:v>2001 Q2</c:v>
                </c:pt>
                <c:pt idx="22">
                  <c:v>2001 Q3</c:v>
                </c:pt>
                <c:pt idx="23">
                  <c:v>2001 Q4</c:v>
                </c:pt>
                <c:pt idx="24">
                  <c:v>2002 Q1</c:v>
                </c:pt>
                <c:pt idx="25">
                  <c:v>2002 Q2</c:v>
                </c:pt>
                <c:pt idx="26">
                  <c:v>2002 Q3</c:v>
                </c:pt>
                <c:pt idx="27">
                  <c:v>2002 Q4</c:v>
                </c:pt>
                <c:pt idx="28">
                  <c:v>2003 Q1</c:v>
                </c:pt>
                <c:pt idx="29">
                  <c:v>2003 Q2</c:v>
                </c:pt>
                <c:pt idx="30">
                  <c:v>2003 Q3</c:v>
                </c:pt>
                <c:pt idx="31">
                  <c:v>2003 Q4</c:v>
                </c:pt>
                <c:pt idx="32">
                  <c:v>2004 Q1</c:v>
                </c:pt>
                <c:pt idx="33">
                  <c:v>2004 Q2</c:v>
                </c:pt>
                <c:pt idx="34">
                  <c:v>2004 Q3</c:v>
                </c:pt>
                <c:pt idx="35">
                  <c:v>2004 Q4</c:v>
                </c:pt>
                <c:pt idx="36">
                  <c:v>2005 Q1</c:v>
                </c:pt>
                <c:pt idx="37">
                  <c:v>2005 Q2</c:v>
                </c:pt>
                <c:pt idx="38">
                  <c:v>2005 Q3</c:v>
                </c:pt>
                <c:pt idx="39">
                  <c:v>2005 Q4</c:v>
                </c:pt>
                <c:pt idx="40">
                  <c:v>2006 Q1</c:v>
                </c:pt>
                <c:pt idx="41">
                  <c:v>2006 Q2</c:v>
                </c:pt>
                <c:pt idx="42">
                  <c:v>2006 Q3</c:v>
                </c:pt>
                <c:pt idx="43">
                  <c:v>2006 Q4</c:v>
                </c:pt>
                <c:pt idx="44">
                  <c:v>2007 Q1</c:v>
                </c:pt>
                <c:pt idx="45">
                  <c:v>2007 Q2</c:v>
                </c:pt>
                <c:pt idx="46">
                  <c:v>2007 Q3</c:v>
                </c:pt>
                <c:pt idx="47">
                  <c:v>2007 Q4</c:v>
                </c:pt>
                <c:pt idx="48">
                  <c:v>2008 Q1</c:v>
                </c:pt>
                <c:pt idx="49">
                  <c:v>2008 Q2</c:v>
                </c:pt>
                <c:pt idx="50">
                  <c:v>2008 Q3</c:v>
                </c:pt>
                <c:pt idx="51">
                  <c:v>2008 Q4</c:v>
                </c:pt>
                <c:pt idx="52">
                  <c:v>2009 Q1</c:v>
                </c:pt>
                <c:pt idx="53">
                  <c:v>2009 Q2</c:v>
                </c:pt>
                <c:pt idx="54">
                  <c:v>2009 Q3</c:v>
                </c:pt>
                <c:pt idx="55">
                  <c:v>2009 Q4</c:v>
                </c:pt>
                <c:pt idx="56">
                  <c:v>2010 Q1</c:v>
                </c:pt>
                <c:pt idx="57">
                  <c:v>2010 Q2</c:v>
                </c:pt>
                <c:pt idx="58">
                  <c:v>2010 Q3</c:v>
                </c:pt>
                <c:pt idx="59">
                  <c:v>2010 Q4</c:v>
                </c:pt>
                <c:pt idx="60">
                  <c:v>2011 Q1</c:v>
                </c:pt>
                <c:pt idx="61">
                  <c:v>2011 Q2</c:v>
                </c:pt>
                <c:pt idx="62">
                  <c:v>2011 Q3</c:v>
                </c:pt>
                <c:pt idx="63">
                  <c:v>2011 Q4</c:v>
                </c:pt>
                <c:pt idx="64">
                  <c:v>2012 Q1</c:v>
                </c:pt>
                <c:pt idx="65">
                  <c:v>2012 Q2</c:v>
                </c:pt>
                <c:pt idx="66">
                  <c:v>2012 Q3</c:v>
                </c:pt>
                <c:pt idx="67">
                  <c:v>2012 Q4</c:v>
                </c:pt>
                <c:pt idx="68">
                  <c:v>2013 Q1</c:v>
                </c:pt>
                <c:pt idx="69">
                  <c:v>2013 Q2</c:v>
                </c:pt>
                <c:pt idx="70">
                  <c:v>2013 Q3</c:v>
                </c:pt>
                <c:pt idx="71">
                  <c:v>2013 Q4</c:v>
                </c:pt>
                <c:pt idx="72">
                  <c:v>2014 Q1</c:v>
                </c:pt>
                <c:pt idx="73">
                  <c:v>2014 Q2</c:v>
                </c:pt>
                <c:pt idx="74">
                  <c:v>2014 Q3</c:v>
                </c:pt>
                <c:pt idx="75">
                  <c:v>2014 Q4</c:v>
                </c:pt>
                <c:pt idx="76">
                  <c:v>2015 Q1</c:v>
                </c:pt>
                <c:pt idx="77">
                  <c:v>2015 Q2</c:v>
                </c:pt>
                <c:pt idx="78">
                  <c:v>2015 Q3</c:v>
                </c:pt>
                <c:pt idx="79">
                  <c:v>2015 Q4</c:v>
                </c:pt>
                <c:pt idx="80">
                  <c:v>2016 Q1</c:v>
                </c:pt>
                <c:pt idx="81">
                  <c:v>2016 Q2</c:v>
                </c:pt>
                <c:pt idx="82">
                  <c:v>2016 Q3</c:v>
                </c:pt>
                <c:pt idx="83">
                  <c:v>2016 Q4</c:v>
                </c:pt>
                <c:pt idx="84">
                  <c:v>2017 Q1</c:v>
                </c:pt>
                <c:pt idx="85">
                  <c:v>2017 Q2</c:v>
                </c:pt>
                <c:pt idx="86">
                  <c:v>2017 Q3</c:v>
                </c:pt>
                <c:pt idx="87">
                  <c:v>2017 Q4</c:v>
                </c:pt>
                <c:pt idx="88">
                  <c:v>2018 Q1</c:v>
                </c:pt>
              </c:strCache>
            </c:strRef>
          </c:cat>
          <c:val>
            <c:numRef>
              <c:f>GDP!$U$5:$U$93</c:f>
              <c:numCache>
                <c:formatCode>General</c:formatCode>
                <c:ptCount val="89"/>
                <c:pt idx="0">
                  <c:v>102.86666666666667</c:v>
                </c:pt>
                <c:pt idx="1">
                  <c:v>100.26666666666667</c:v>
                </c:pt>
                <c:pt idx="2">
                  <c:v>103.73333333333335</c:v>
                </c:pt>
                <c:pt idx="3">
                  <c:v>106.33333333333333</c:v>
                </c:pt>
                <c:pt idx="4">
                  <c:v>106.16666666666667</c:v>
                </c:pt>
                <c:pt idx="5">
                  <c:v>108.8</c:v>
                </c:pt>
                <c:pt idx="6">
                  <c:v>108.8</c:v>
                </c:pt>
                <c:pt idx="7">
                  <c:v>109.7</c:v>
                </c:pt>
                <c:pt idx="8">
                  <c:v>108.33333333333333</c:v>
                </c:pt>
                <c:pt idx="9">
                  <c:v>109.7</c:v>
                </c:pt>
                <c:pt idx="10">
                  <c:v>107.83333333333333</c:v>
                </c:pt>
                <c:pt idx="11">
                  <c:v>105</c:v>
                </c:pt>
                <c:pt idx="12">
                  <c:v>107.53333333333335</c:v>
                </c:pt>
                <c:pt idx="13">
                  <c:v>108.66666666666667</c:v>
                </c:pt>
                <c:pt idx="14">
                  <c:v>107.13333333333333</c:v>
                </c:pt>
                <c:pt idx="15">
                  <c:v>113.13333333333333</c:v>
                </c:pt>
                <c:pt idx="16">
                  <c:v>116.33333333333333</c:v>
                </c:pt>
                <c:pt idx="17">
                  <c:v>118.8</c:v>
                </c:pt>
                <c:pt idx="18">
                  <c:v>119.56666666666666</c:v>
                </c:pt>
                <c:pt idx="19">
                  <c:v>113.8</c:v>
                </c:pt>
                <c:pt idx="20">
                  <c:v>111.23333333333333</c:v>
                </c:pt>
                <c:pt idx="21">
                  <c:v>111</c:v>
                </c:pt>
                <c:pt idx="22">
                  <c:v>110.2</c:v>
                </c:pt>
                <c:pt idx="23">
                  <c:v>102.5</c:v>
                </c:pt>
                <c:pt idx="24">
                  <c:v>105.03333333333335</c:v>
                </c:pt>
                <c:pt idx="25">
                  <c:v>103.8</c:v>
                </c:pt>
                <c:pt idx="26">
                  <c:v>102.23333333333333</c:v>
                </c:pt>
                <c:pt idx="27">
                  <c:v>103.86666666666667</c:v>
                </c:pt>
                <c:pt idx="28">
                  <c:v>101.26666666666667</c:v>
                </c:pt>
                <c:pt idx="29">
                  <c:v>99.033333333333346</c:v>
                </c:pt>
                <c:pt idx="30">
                  <c:v>102.33333333333333</c:v>
                </c:pt>
                <c:pt idx="31">
                  <c:v>106.96666666666665</c:v>
                </c:pt>
                <c:pt idx="32">
                  <c:v>110.23333333333335</c:v>
                </c:pt>
                <c:pt idx="33">
                  <c:v>110.93333333333332</c:v>
                </c:pt>
                <c:pt idx="34">
                  <c:v>104.23333333333335</c:v>
                </c:pt>
                <c:pt idx="35">
                  <c:v>101.2</c:v>
                </c:pt>
                <c:pt idx="36">
                  <c:v>101.8</c:v>
                </c:pt>
                <c:pt idx="37">
                  <c:v>99.333333333333329</c:v>
                </c:pt>
                <c:pt idx="38">
                  <c:v>99.233333333333334</c:v>
                </c:pt>
                <c:pt idx="39">
                  <c:v>100.86666666666667</c:v>
                </c:pt>
                <c:pt idx="40">
                  <c:v>103.43333333333334</c:v>
                </c:pt>
                <c:pt idx="41">
                  <c:v>106.8</c:v>
                </c:pt>
                <c:pt idx="42">
                  <c:v>108.36666666666667</c:v>
                </c:pt>
                <c:pt idx="43">
                  <c:v>109.13333333333333</c:v>
                </c:pt>
                <c:pt idx="44">
                  <c:v>109.06666666666668</c:v>
                </c:pt>
                <c:pt idx="45">
                  <c:v>111.33333333333333</c:v>
                </c:pt>
                <c:pt idx="46">
                  <c:v>111.36666666666667</c:v>
                </c:pt>
                <c:pt idx="47">
                  <c:v>109.03333333333332</c:v>
                </c:pt>
                <c:pt idx="48">
                  <c:v>106.53333333333335</c:v>
                </c:pt>
                <c:pt idx="49">
                  <c:v>103.39999999999999</c:v>
                </c:pt>
                <c:pt idx="50">
                  <c:v>100.90000000000002</c:v>
                </c:pt>
                <c:pt idx="51">
                  <c:v>89.3</c:v>
                </c:pt>
                <c:pt idx="52">
                  <c:v>78.266666666666666</c:v>
                </c:pt>
                <c:pt idx="53">
                  <c:v>79.766666666666666</c:v>
                </c:pt>
                <c:pt idx="54">
                  <c:v>84.533333333333331</c:v>
                </c:pt>
                <c:pt idx="55">
                  <c:v>88.399999999999991</c:v>
                </c:pt>
                <c:pt idx="56">
                  <c:v>85.533333333333346</c:v>
                </c:pt>
                <c:pt idx="57">
                  <c:v>80.699999999999989</c:v>
                </c:pt>
                <c:pt idx="58">
                  <c:v>82.366666666666674</c:v>
                </c:pt>
                <c:pt idx="59">
                  <c:v>82.86666666666666</c:v>
                </c:pt>
                <c:pt idx="60">
                  <c:v>85.8</c:v>
                </c:pt>
                <c:pt idx="61">
                  <c:v>81.36666666666666</c:v>
                </c:pt>
                <c:pt idx="62">
                  <c:v>80.63333333333334</c:v>
                </c:pt>
                <c:pt idx="63">
                  <c:v>78.600000000000009</c:v>
                </c:pt>
                <c:pt idx="64">
                  <c:v>79.466666666666654</c:v>
                </c:pt>
                <c:pt idx="65">
                  <c:v>79.966666666666654</c:v>
                </c:pt>
                <c:pt idx="66">
                  <c:v>80.433333333333337</c:v>
                </c:pt>
                <c:pt idx="67">
                  <c:v>83.600000000000009</c:v>
                </c:pt>
                <c:pt idx="68">
                  <c:v>87.966666666666654</c:v>
                </c:pt>
                <c:pt idx="69">
                  <c:v>93.300000000000011</c:v>
                </c:pt>
                <c:pt idx="70">
                  <c:v>92.666666666666671</c:v>
                </c:pt>
                <c:pt idx="71">
                  <c:v>92.366666666666674</c:v>
                </c:pt>
                <c:pt idx="72">
                  <c:v>96.199999999999989</c:v>
                </c:pt>
                <c:pt idx="73">
                  <c:v>100.73333333333333</c:v>
                </c:pt>
                <c:pt idx="74">
                  <c:v>102.53333333333335</c:v>
                </c:pt>
                <c:pt idx="75">
                  <c:v>102.39999999999999</c:v>
                </c:pt>
                <c:pt idx="76">
                  <c:v>97.666666666666671</c:v>
                </c:pt>
                <c:pt idx="77">
                  <c:v>92.466666666666654</c:v>
                </c:pt>
                <c:pt idx="78">
                  <c:v>80.899999999999991</c:v>
                </c:pt>
                <c:pt idx="79">
                  <c:v>87.600000000000009</c:v>
                </c:pt>
                <c:pt idx="80">
                  <c:v>90.633333333333326</c:v>
                </c:pt>
                <c:pt idx="81">
                  <c:v>90.333333333333329</c:v>
                </c:pt>
                <c:pt idx="82">
                  <c:v>92.066666666666663</c:v>
                </c:pt>
                <c:pt idx="83">
                  <c:v>94.09999999999998</c:v>
                </c:pt>
                <c:pt idx="84">
                  <c:v>93.8</c:v>
                </c:pt>
                <c:pt idx="85">
                  <c:v>94.033333333333346</c:v>
                </c:pt>
                <c:pt idx="86">
                  <c:v>99.5</c:v>
                </c:pt>
                <c:pt idx="87">
                  <c:v>99.5</c:v>
                </c:pt>
                <c:pt idx="88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A0-4752-8751-B2007D960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588463"/>
        <c:axId val="1044582223"/>
      </c:lineChart>
      <c:lineChart>
        <c:grouping val="standard"/>
        <c:varyColors val="0"/>
        <c:ser>
          <c:idx val="1"/>
          <c:order val="1"/>
          <c:tx>
            <c:strRef>
              <c:f>GDP!$V$4</c:f>
              <c:strCache>
                <c:ptCount val="1"/>
                <c:pt idx="0">
                  <c:v>ΑΕΠ y-o-y μεταβολή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GDP!$T$5:$T$93</c:f>
              <c:strCache>
                <c:ptCount val="89"/>
                <c:pt idx="0">
                  <c:v>1996 Q1</c:v>
                </c:pt>
                <c:pt idx="1">
                  <c:v>1996 Q2</c:v>
                </c:pt>
                <c:pt idx="2">
                  <c:v>1996 Q3</c:v>
                </c:pt>
                <c:pt idx="3">
                  <c:v>1996 Q4</c:v>
                </c:pt>
                <c:pt idx="4">
                  <c:v>1997 Q1</c:v>
                </c:pt>
                <c:pt idx="5">
                  <c:v>1997 Q2</c:v>
                </c:pt>
                <c:pt idx="6">
                  <c:v>1997 Q3</c:v>
                </c:pt>
                <c:pt idx="7">
                  <c:v>1997 Q4</c:v>
                </c:pt>
                <c:pt idx="8">
                  <c:v>1998 Q1</c:v>
                </c:pt>
                <c:pt idx="9">
                  <c:v>1998 Q2</c:v>
                </c:pt>
                <c:pt idx="10">
                  <c:v>1998 Q3</c:v>
                </c:pt>
                <c:pt idx="11">
                  <c:v>1998 Q4</c:v>
                </c:pt>
                <c:pt idx="12">
                  <c:v>1999 Q1</c:v>
                </c:pt>
                <c:pt idx="13">
                  <c:v>1999 Q2</c:v>
                </c:pt>
                <c:pt idx="14">
                  <c:v>1999 Q3</c:v>
                </c:pt>
                <c:pt idx="15">
                  <c:v>1999 Q4</c:v>
                </c:pt>
                <c:pt idx="16">
                  <c:v>2000 Q1</c:v>
                </c:pt>
                <c:pt idx="17">
                  <c:v>2000 Q2</c:v>
                </c:pt>
                <c:pt idx="18">
                  <c:v>2000 Q3</c:v>
                </c:pt>
                <c:pt idx="19">
                  <c:v>2000 Q4</c:v>
                </c:pt>
                <c:pt idx="20">
                  <c:v>2001 Q1</c:v>
                </c:pt>
                <c:pt idx="21">
                  <c:v>2001 Q2</c:v>
                </c:pt>
                <c:pt idx="22">
                  <c:v>2001 Q3</c:v>
                </c:pt>
                <c:pt idx="23">
                  <c:v>2001 Q4</c:v>
                </c:pt>
                <c:pt idx="24">
                  <c:v>2002 Q1</c:v>
                </c:pt>
                <c:pt idx="25">
                  <c:v>2002 Q2</c:v>
                </c:pt>
                <c:pt idx="26">
                  <c:v>2002 Q3</c:v>
                </c:pt>
                <c:pt idx="27">
                  <c:v>2002 Q4</c:v>
                </c:pt>
                <c:pt idx="28">
                  <c:v>2003 Q1</c:v>
                </c:pt>
                <c:pt idx="29">
                  <c:v>2003 Q2</c:v>
                </c:pt>
                <c:pt idx="30">
                  <c:v>2003 Q3</c:v>
                </c:pt>
                <c:pt idx="31">
                  <c:v>2003 Q4</c:v>
                </c:pt>
                <c:pt idx="32">
                  <c:v>2004 Q1</c:v>
                </c:pt>
                <c:pt idx="33">
                  <c:v>2004 Q2</c:v>
                </c:pt>
                <c:pt idx="34">
                  <c:v>2004 Q3</c:v>
                </c:pt>
                <c:pt idx="35">
                  <c:v>2004 Q4</c:v>
                </c:pt>
                <c:pt idx="36">
                  <c:v>2005 Q1</c:v>
                </c:pt>
                <c:pt idx="37">
                  <c:v>2005 Q2</c:v>
                </c:pt>
                <c:pt idx="38">
                  <c:v>2005 Q3</c:v>
                </c:pt>
                <c:pt idx="39">
                  <c:v>2005 Q4</c:v>
                </c:pt>
                <c:pt idx="40">
                  <c:v>2006 Q1</c:v>
                </c:pt>
                <c:pt idx="41">
                  <c:v>2006 Q2</c:v>
                </c:pt>
                <c:pt idx="42">
                  <c:v>2006 Q3</c:v>
                </c:pt>
                <c:pt idx="43">
                  <c:v>2006 Q4</c:v>
                </c:pt>
                <c:pt idx="44">
                  <c:v>2007 Q1</c:v>
                </c:pt>
                <c:pt idx="45">
                  <c:v>2007 Q2</c:v>
                </c:pt>
                <c:pt idx="46">
                  <c:v>2007 Q3</c:v>
                </c:pt>
                <c:pt idx="47">
                  <c:v>2007 Q4</c:v>
                </c:pt>
                <c:pt idx="48">
                  <c:v>2008 Q1</c:v>
                </c:pt>
                <c:pt idx="49">
                  <c:v>2008 Q2</c:v>
                </c:pt>
                <c:pt idx="50">
                  <c:v>2008 Q3</c:v>
                </c:pt>
                <c:pt idx="51">
                  <c:v>2008 Q4</c:v>
                </c:pt>
                <c:pt idx="52">
                  <c:v>2009 Q1</c:v>
                </c:pt>
                <c:pt idx="53">
                  <c:v>2009 Q2</c:v>
                </c:pt>
                <c:pt idx="54">
                  <c:v>2009 Q3</c:v>
                </c:pt>
                <c:pt idx="55">
                  <c:v>2009 Q4</c:v>
                </c:pt>
                <c:pt idx="56">
                  <c:v>2010 Q1</c:v>
                </c:pt>
                <c:pt idx="57">
                  <c:v>2010 Q2</c:v>
                </c:pt>
                <c:pt idx="58">
                  <c:v>2010 Q3</c:v>
                </c:pt>
                <c:pt idx="59">
                  <c:v>2010 Q4</c:v>
                </c:pt>
                <c:pt idx="60">
                  <c:v>2011 Q1</c:v>
                </c:pt>
                <c:pt idx="61">
                  <c:v>2011 Q2</c:v>
                </c:pt>
                <c:pt idx="62">
                  <c:v>2011 Q3</c:v>
                </c:pt>
                <c:pt idx="63">
                  <c:v>2011 Q4</c:v>
                </c:pt>
                <c:pt idx="64">
                  <c:v>2012 Q1</c:v>
                </c:pt>
                <c:pt idx="65">
                  <c:v>2012 Q2</c:v>
                </c:pt>
                <c:pt idx="66">
                  <c:v>2012 Q3</c:v>
                </c:pt>
                <c:pt idx="67">
                  <c:v>2012 Q4</c:v>
                </c:pt>
                <c:pt idx="68">
                  <c:v>2013 Q1</c:v>
                </c:pt>
                <c:pt idx="69">
                  <c:v>2013 Q2</c:v>
                </c:pt>
                <c:pt idx="70">
                  <c:v>2013 Q3</c:v>
                </c:pt>
                <c:pt idx="71">
                  <c:v>2013 Q4</c:v>
                </c:pt>
                <c:pt idx="72">
                  <c:v>2014 Q1</c:v>
                </c:pt>
                <c:pt idx="73">
                  <c:v>2014 Q2</c:v>
                </c:pt>
                <c:pt idx="74">
                  <c:v>2014 Q3</c:v>
                </c:pt>
                <c:pt idx="75">
                  <c:v>2014 Q4</c:v>
                </c:pt>
                <c:pt idx="76">
                  <c:v>2015 Q1</c:v>
                </c:pt>
                <c:pt idx="77">
                  <c:v>2015 Q2</c:v>
                </c:pt>
                <c:pt idx="78">
                  <c:v>2015 Q3</c:v>
                </c:pt>
                <c:pt idx="79">
                  <c:v>2015 Q4</c:v>
                </c:pt>
                <c:pt idx="80">
                  <c:v>2016 Q1</c:v>
                </c:pt>
                <c:pt idx="81">
                  <c:v>2016 Q2</c:v>
                </c:pt>
                <c:pt idx="82">
                  <c:v>2016 Q3</c:v>
                </c:pt>
                <c:pt idx="83">
                  <c:v>2016 Q4</c:v>
                </c:pt>
                <c:pt idx="84">
                  <c:v>2017 Q1</c:v>
                </c:pt>
                <c:pt idx="85">
                  <c:v>2017 Q2</c:v>
                </c:pt>
                <c:pt idx="86">
                  <c:v>2017 Q3</c:v>
                </c:pt>
                <c:pt idx="87">
                  <c:v>2017 Q4</c:v>
                </c:pt>
                <c:pt idx="88">
                  <c:v>2018 Q1</c:v>
                </c:pt>
              </c:strCache>
            </c:strRef>
          </c:cat>
          <c:val>
            <c:numRef>
              <c:f>GDP!$V$5:$V$93</c:f>
              <c:numCache>
                <c:formatCode>General</c:formatCode>
                <c:ptCount val="89"/>
                <c:pt idx="0">
                  <c:v>2.6605284185352362E-2</c:v>
                </c:pt>
                <c:pt idx="1">
                  <c:v>2.256859809608994E-2</c:v>
                </c:pt>
                <c:pt idx="2">
                  <c:v>3.0728461392399795E-2</c:v>
                </c:pt>
                <c:pt idx="3">
                  <c:v>3.581927987534532E-2</c:v>
                </c:pt>
                <c:pt idx="4">
                  <c:v>3.6411072259031466E-2</c:v>
                </c:pt>
                <c:pt idx="5">
                  <c:v>4.7873835877507709E-2</c:v>
                </c:pt>
                <c:pt idx="6">
                  <c:v>5.0355049182545547E-2</c:v>
                </c:pt>
                <c:pt idx="7">
                  <c:v>4.9212853443180583E-2</c:v>
                </c:pt>
                <c:pt idx="8">
                  <c:v>5.5689097896977714E-2</c:v>
                </c:pt>
                <c:pt idx="9">
                  <c:v>4.2572895390091618E-2</c:v>
                </c:pt>
                <c:pt idx="10">
                  <c:v>2.9414231504532474E-2</c:v>
                </c:pt>
                <c:pt idx="11">
                  <c:v>2.7813421299950972E-2</c:v>
                </c:pt>
                <c:pt idx="12">
                  <c:v>2.365714806421006E-2</c:v>
                </c:pt>
                <c:pt idx="13">
                  <c:v>2.8291183513446651E-2</c:v>
                </c:pt>
                <c:pt idx="14">
                  <c:v>2.8838754169486131E-2</c:v>
                </c:pt>
                <c:pt idx="15">
                  <c:v>3.6984523520170613E-2</c:v>
                </c:pt>
                <c:pt idx="16">
                  <c:v>3.2734882136025996E-2</c:v>
                </c:pt>
                <c:pt idx="17">
                  <c:v>3.3117671614392288E-2</c:v>
                </c:pt>
                <c:pt idx="18">
                  <c:v>4.8942955262382015E-2</c:v>
                </c:pt>
                <c:pt idx="19">
                  <c:v>4.7164615717676987E-2</c:v>
                </c:pt>
                <c:pt idx="20">
                  <c:v>5.5606306682895464E-2</c:v>
                </c:pt>
                <c:pt idx="21">
                  <c:v>4.3513657951947199E-2</c:v>
                </c:pt>
                <c:pt idx="22">
                  <c:v>4.0683254235777642E-2</c:v>
                </c:pt>
                <c:pt idx="23">
                  <c:v>2.8407378141676466E-2</c:v>
                </c:pt>
                <c:pt idx="24">
                  <c:v>2.4976300804372995E-2</c:v>
                </c:pt>
                <c:pt idx="25">
                  <c:v>5.0350537727993437E-2</c:v>
                </c:pt>
                <c:pt idx="26">
                  <c:v>3.9242379948955887E-2</c:v>
                </c:pt>
                <c:pt idx="27">
                  <c:v>4.4935101688986352E-2</c:v>
                </c:pt>
                <c:pt idx="28">
                  <c:v>5.7975892285177223E-2</c:v>
                </c:pt>
                <c:pt idx="29">
                  <c:v>5.297632741705581E-2</c:v>
                </c:pt>
                <c:pt idx="30">
                  <c:v>5.3514992979105766E-2</c:v>
                </c:pt>
                <c:pt idx="31">
                  <c:v>6.7783968579037082E-2</c:v>
                </c:pt>
                <c:pt idx="32">
                  <c:v>6.4905740578208665E-2</c:v>
                </c:pt>
                <c:pt idx="33">
                  <c:v>4.6010784153482469E-2</c:v>
                </c:pt>
                <c:pt idx="34">
                  <c:v>5.3469079862809972E-2</c:v>
                </c:pt>
                <c:pt idx="35">
                  <c:v>2.71886850117629E-2</c:v>
                </c:pt>
                <c:pt idx="36">
                  <c:v>3.3611028414321977E-3</c:v>
                </c:pt>
                <c:pt idx="37">
                  <c:v>5.8481684217414794E-3</c:v>
                </c:pt>
                <c:pt idx="38">
                  <c:v>6.6037295366559228E-3</c:v>
                </c:pt>
                <c:pt idx="39">
                  <c:v>1.5936478414119135E-2</c:v>
                </c:pt>
                <c:pt idx="40">
                  <c:v>5.432864679971379E-2</c:v>
                </c:pt>
                <c:pt idx="41">
                  <c:v>5.5808502566101363E-2</c:v>
                </c:pt>
                <c:pt idx="42">
                  <c:v>4.6065811316164718E-2</c:v>
                </c:pt>
                <c:pt idx="43">
                  <c:v>6.7142300109611086E-2</c:v>
                </c:pt>
                <c:pt idx="44">
                  <c:v>2.533847120194278E-2</c:v>
                </c:pt>
                <c:pt idx="45">
                  <c:v>5.203405599852827E-2</c:v>
                </c:pt>
                <c:pt idx="46">
                  <c:v>4.0566253580312114E-2</c:v>
                </c:pt>
                <c:pt idx="47">
                  <c:v>9.3924518831716309E-3</c:v>
                </c:pt>
                <c:pt idx="48">
                  <c:v>2.4093477434417185E-2</c:v>
                </c:pt>
                <c:pt idx="49">
                  <c:v>-1.1536665635887721E-2</c:v>
                </c:pt>
                <c:pt idx="50">
                  <c:v>-6.3698876481938843E-3</c:v>
                </c:pt>
                <c:pt idx="51">
                  <c:v>-1.4876967697701629E-2</c:v>
                </c:pt>
                <c:pt idx="52">
                  <c:v>-6.7395203456001584E-2</c:v>
                </c:pt>
                <c:pt idx="53">
                  <c:v>-3.5724671910282911E-2</c:v>
                </c:pt>
                <c:pt idx="54">
                  <c:v>-4.1975729173934516E-2</c:v>
                </c:pt>
                <c:pt idx="55">
                  <c:v>-2.7035378598119907E-2</c:v>
                </c:pt>
                <c:pt idx="56">
                  <c:v>4.8698957449102107E-3</c:v>
                </c:pt>
                <c:pt idx="57">
                  <c:v>-5.2336567736300396E-2</c:v>
                </c:pt>
                <c:pt idx="58">
                  <c:v>-7.8778036104640028E-2</c:v>
                </c:pt>
                <c:pt idx="59">
                  <c:v>-9.1090898085087038E-2</c:v>
                </c:pt>
                <c:pt idx="60">
                  <c:v>-0.10277245340272922</c:v>
                </c:pt>
                <c:pt idx="61">
                  <c:v>-8.8314093151178608E-2</c:v>
                </c:pt>
                <c:pt idx="62">
                  <c:v>-7.4425477958628639E-2</c:v>
                </c:pt>
                <c:pt idx="63">
                  <c:v>-0.1006946696884166</c:v>
                </c:pt>
                <c:pt idx="64">
                  <c:v>-8.4119677129236278E-2</c:v>
                </c:pt>
                <c:pt idx="65">
                  <c:v>-8.6534065754144338E-2</c:v>
                </c:pt>
                <c:pt idx="66">
                  <c:v>-7.8911505189802417E-2</c:v>
                </c:pt>
                <c:pt idx="67">
                  <c:v>-4.1300087618288787E-2</c:v>
                </c:pt>
                <c:pt idx="68">
                  <c:v>-5.1987609558463113E-2</c:v>
                </c:pt>
                <c:pt idx="69">
                  <c:v>-3.3852693813458436E-2</c:v>
                </c:pt>
                <c:pt idx="70">
                  <c:v>-1.7419320251823023E-2</c:v>
                </c:pt>
                <c:pt idx="71">
                  <c:v>-2.2739562663798084E-2</c:v>
                </c:pt>
                <c:pt idx="72">
                  <c:v>7.4755522194830462E-3</c:v>
                </c:pt>
                <c:pt idx="73">
                  <c:v>4.9063490703330831E-3</c:v>
                </c:pt>
                <c:pt idx="74">
                  <c:v>1.287268337366234E-2</c:v>
                </c:pt>
                <c:pt idx="75">
                  <c:v>5.6295207531326299E-3</c:v>
                </c:pt>
                <c:pt idx="76">
                  <c:v>4.7464593012219757E-4</c:v>
                </c:pt>
                <c:pt idx="77">
                  <c:v>4.1446008636594686E-3</c:v>
                </c:pt>
                <c:pt idx="78">
                  <c:v>-2.3673943445379403E-2</c:v>
                </c:pt>
                <c:pt idx="79">
                  <c:v>5.3622830851354601E-3</c:v>
                </c:pt>
                <c:pt idx="80">
                  <c:v>-4.0021263291453489E-3</c:v>
                </c:pt>
                <c:pt idx="81">
                  <c:v>-9.5632779596865492E-3</c:v>
                </c:pt>
                <c:pt idx="82">
                  <c:v>1.2181982194074596E-2</c:v>
                </c:pt>
                <c:pt idx="83">
                  <c:v>-8.7551406806551327E-3</c:v>
                </c:pt>
                <c:pt idx="84">
                  <c:v>4.0700567323334689E-3</c:v>
                </c:pt>
                <c:pt idx="85">
                  <c:v>1.587642521386437E-2</c:v>
                </c:pt>
                <c:pt idx="86">
                  <c:v>1.4E-2</c:v>
                </c:pt>
                <c:pt idx="87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A0-4752-8751-B2007D960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806495"/>
        <c:axId val="1261805247"/>
      </c:lineChart>
      <c:catAx>
        <c:axId val="104458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82223"/>
        <c:crosses val="autoZero"/>
        <c:auto val="1"/>
        <c:lblAlgn val="ctr"/>
        <c:lblOffset val="100"/>
        <c:noMultiLvlLbl val="0"/>
      </c:catAx>
      <c:valAx>
        <c:axId val="1044582223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4588463"/>
        <c:crosses val="autoZero"/>
        <c:crossBetween val="between"/>
      </c:valAx>
      <c:valAx>
        <c:axId val="126180524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1806495"/>
        <c:crosses val="max"/>
        <c:crossBetween val="between"/>
      </c:valAx>
      <c:catAx>
        <c:axId val="12618064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18052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'All sectors'!$C$1</c:f>
              <c:strCache>
                <c:ptCount val="1"/>
                <c:pt idx="0">
                  <c:v>Καταναλωτική εμπιστοσύνη E.E</c:v>
                </c:pt>
              </c:strCache>
            </c:strRef>
          </c:tx>
          <c:spPr>
            <a:ln w="34925" cap="rnd">
              <a:solidFill>
                <a:srgbClr val="E2DC9E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sectors'!$C$255:$C$400</c:f>
              <c:numCache>
                <c:formatCode>0.0</c:formatCode>
                <c:ptCount val="146"/>
                <c:pt idx="0">
                  <c:v>-8.6</c:v>
                </c:pt>
                <c:pt idx="1">
                  <c:v>-9.6</c:v>
                </c:pt>
                <c:pt idx="2">
                  <c:v>-8.4</c:v>
                </c:pt>
                <c:pt idx="3">
                  <c:v>-7.8</c:v>
                </c:pt>
                <c:pt idx="4">
                  <c:v>-7.8</c:v>
                </c:pt>
                <c:pt idx="5">
                  <c:v>-7.3</c:v>
                </c:pt>
                <c:pt idx="6">
                  <c:v>-7.9</c:v>
                </c:pt>
                <c:pt idx="7">
                  <c:v>-7.7</c:v>
                </c:pt>
                <c:pt idx="8">
                  <c:v>-7.1</c:v>
                </c:pt>
                <c:pt idx="9">
                  <c:v>-7</c:v>
                </c:pt>
                <c:pt idx="10">
                  <c:v>-6.2</c:v>
                </c:pt>
                <c:pt idx="11">
                  <c:v>-6.2</c:v>
                </c:pt>
                <c:pt idx="12">
                  <c:v>-5.0999999999999996</c:v>
                </c:pt>
                <c:pt idx="13">
                  <c:v>-4.9000000000000004</c:v>
                </c:pt>
                <c:pt idx="14">
                  <c:v>-4.3</c:v>
                </c:pt>
                <c:pt idx="15">
                  <c:v>-1.7</c:v>
                </c:pt>
                <c:pt idx="16">
                  <c:v>-2</c:v>
                </c:pt>
                <c:pt idx="17">
                  <c:v>-1.9</c:v>
                </c:pt>
                <c:pt idx="18">
                  <c:v>-3.8</c:v>
                </c:pt>
                <c:pt idx="19">
                  <c:v>-5.3</c:v>
                </c:pt>
                <c:pt idx="20">
                  <c:v>-5.9</c:v>
                </c:pt>
                <c:pt idx="21">
                  <c:v>-7.9</c:v>
                </c:pt>
                <c:pt idx="22">
                  <c:v>-8.1999999999999993</c:v>
                </c:pt>
                <c:pt idx="23">
                  <c:v>-10.1</c:v>
                </c:pt>
                <c:pt idx="24">
                  <c:v>-11.4</c:v>
                </c:pt>
                <c:pt idx="25">
                  <c:v>-11.7</c:v>
                </c:pt>
                <c:pt idx="26">
                  <c:v>-12.1</c:v>
                </c:pt>
                <c:pt idx="27">
                  <c:v>-13.5</c:v>
                </c:pt>
                <c:pt idx="28">
                  <c:v>-16.5</c:v>
                </c:pt>
                <c:pt idx="29">
                  <c:v>-20</c:v>
                </c:pt>
                <c:pt idx="30">
                  <c:v>-19.600000000000001</c:v>
                </c:pt>
                <c:pt idx="31">
                  <c:v>-19.100000000000001</c:v>
                </c:pt>
                <c:pt idx="32">
                  <c:v>-24.3</c:v>
                </c:pt>
                <c:pt idx="33">
                  <c:v>-26.1</c:v>
                </c:pt>
                <c:pt idx="34">
                  <c:v>-29.9</c:v>
                </c:pt>
                <c:pt idx="35">
                  <c:v>-30.8</c:v>
                </c:pt>
                <c:pt idx="36">
                  <c:v>-32.299999999999997</c:v>
                </c:pt>
                <c:pt idx="37">
                  <c:v>-32.5</c:v>
                </c:pt>
                <c:pt idx="38">
                  <c:v>-28.5</c:v>
                </c:pt>
                <c:pt idx="39">
                  <c:v>-26.2</c:v>
                </c:pt>
                <c:pt idx="40">
                  <c:v>-23.2</c:v>
                </c:pt>
                <c:pt idx="41">
                  <c:v>-21.3</c:v>
                </c:pt>
                <c:pt idx="42">
                  <c:v>-20.5</c:v>
                </c:pt>
                <c:pt idx="43">
                  <c:v>-17.3</c:v>
                </c:pt>
                <c:pt idx="44">
                  <c:v>-15.9</c:v>
                </c:pt>
                <c:pt idx="45">
                  <c:v>-15.7</c:v>
                </c:pt>
                <c:pt idx="46">
                  <c:v>-14.9</c:v>
                </c:pt>
                <c:pt idx="47">
                  <c:v>-13.7</c:v>
                </c:pt>
                <c:pt idx="48">
                  <c:v>-14.2</c:v>
                </c:pt>
                <c:pt idx="49">
                  <c:v>-14.6</c:v>
                </c:pt>
                <c:pt idx="50">
                  <c:v>-12.9</c:v>
                </c:pt>
                <c:pt idx="51">
                  <c:v>-15.5</c:v>
                </c:pt>
                <c:pt idx="52">
                  <c:v>-15.4</c:v>
                </c:pt>
                <c:pt idx="53">
                  <c:v>-14.1</c:v>
                </c:pt>
                <c:pt idx="54">
                  <c:v>-11.6</c:v>
                </c:pt>
                <c:pt idx="55">
                  <c:v>-12</c:v>
                </c:pt>
                <c:pt idx="56">
                  <c:v>-11.9</c:v>
                </c:pt>
                <c:pt idx="57">
                  <c:v>-11.4</c:v>
                </c:pt>
                <c:pt idx="58">
                  <c:v>-12.5</c:v>
                </c:pt>
                <c:pt idx="59">
                  <c:v>-12.9</c:v>
                </c:pt>
                <c:pt idx="60">
                  <c:v>-12.4</c:v>
                </c:pt>
                <c:pt idx="61">
                  <c:v>-13</c:v>
                </c:pt>
                <c:pt idx="62">
                  <c:v>-14.1</c:v>
                </c:pt>
                <c:pt idx="63">
                  <c:v>-11.1</c:v>
                </c:pt>
                <c:pt idx="64">
                  <c:v>-11.2</c:v>
                </c:pt>
                <c:pt idx="65">
                  <c:v>-12.6</c:v>
                </c:pt>
                <c:pt idx="66">
                  <c:v>-17</c:v>
                </c:pt>
                <c:pt idx="67">
                  <c:v>-19.3</c:v>
                </c:pt>
                <c:pt idx="68">
                  <c:v>-20.5</c:v>
                </c:pt>
                <c:pt idx="69">
                  <c:v>-20.9</c:v>
                </c:pt>
                <c:pt idx="70">
                  <c:v>-22.1</c:v>
                </c:pt>
                <c:pt idx="71">
                  <c:v>-20.7</c:v>
                </c:pt>
                <c:pt idx="72">
                  <c:v>-20</c:v>
                </c:pt>
                <c:pt idx="73">
                  <c:v>-19.2</c:v>
                </c:pt>
                <c:pt idx="74">
                  <c:v>-20.100000000000001</c:v>
                </c:pt>
                <c:pt idx="75">
                  <c:v>-19.399999999999999</c:v>
                </c:pt>
                <c:pt idx="76">
                  <c:v>-19.7</c:v>
                </c:pt>
                <c:pt idx="77">
                  <c:v>-20.2</c:v>
                </c:pt>
                <c:pt idx="78">
                  <c:v>-22.6</c:v>
                </c:pt>
                <c:pt idx="79">
                  <c:v>-23.9</c:v>
                </c:pt>
                <c:pt idx="80">
                  <c:v>-24.2</c:v>
                </c:pt>
                <c:pt idx="81">
                  <c:v>-23.8</c:v>
                </c:pt>
                <c:pt idx="82">
                  <c:v>-24.1</c:v>
                </c:pt>
                <c:pt idx="83">
                  <c:v>-22.1</c:v>
                </c:pt>
                <c:pt idx="84">
                  <c:v>-21.8</c:v>
                </c:pt>
                <c:pt idx="85">
                  <c:v>-21.8</c:v>
                </c:pt>
                <c:pt idx="86">
                  <c:v>-20.6</c:v>
                </c:pt>
                <c:pt idx="87">
                  <c:v>-20.399999999999999</c:v>
                </c:pt>
                <c:pt idx="88">
                  <c:v>-17.5</c:v>
                </c:pt>
                <c:pt idx="89">
                  <c:v>-15</c:v>
                </c:pt>
                <c:pt idx="90">
                  <c:v>-13</c:v>
                </c:pt>
                <c:pt idx="91">
                  <c:v>-11.9</c:v>
                </c:pt>
                <c:pt idx="92">
                  <c:v>-12</c:v>
                </c:pt>
                <c:pt idx="93">
                  <c:v>-12.6</c:v>
                </c:pt>
                <c:pt idx="94">
                  <c:v>-11.3</c:v>
                </c:pt>
                <c:pt idx="95">
                  <c:v>-9</c:v>
                </c:pt>
                <c:pt idx="96">
                  <c:v>-9.6999999999999993</c:v>
                </c:pt>
                <c:pt idx="97">
                  <c:v>-7</c:v>
                </c:pt>
                <c:pt idx="98">
                  <c:v>-6</c:v>
                </c:pt>
                <c:pt idx="99">
                  <c:v>-4.4000000000000004</c:v>
                </c:pt>
                <c:pt idx="100">
                  <c:v>-4.7</c:v>
                </c:pt>
                <c:pt idx="101">
                  <c:v>-5.8</c:v>
                </c:pt>
                <c:pt idx="102">
                  <c:v>-6.8</c:v>
                </c:pt>
                <c:pt idx="103">
                  <c:v>-8.4</c:v>
                </c:pt>
                <c:pt idx="104">
                  <c:v>-7.7</c:v>
                </c:pt>
                <c:pt idx="105">
                  <c:v>-8.5</c:v>
                </c:pt>
                <c:pt idx="106">
                  <c:v>-7.8</c:v>
                </c:pt>
                <c:pt idx="107">
                  <c:v>-5.9</c:v>
                </c:pt>
                <c:pt idx="108">
                  <c:v>-4.5</c:v>
                </c:pt>
                <c:pt idx="109">
                  <c:v>-2</c:v>
                </c:pt>
                <c:pt idx="110">
                  <c:v>-2.4</c:v>
                </c:pt>
                <c:pt idx="111">
                  <c:v>-4.2</c:v>
                </c:pt>
                <c:pt idx="112">
                  <c:v>-3.5</c:v>
                </c:pt>
                <c:pt idx="113">
                  <c:v>-5.0999999999999996</c:v>
                </c:pt>
                <c:pt idx="114">
                  <c:v>-4.9000000000000004</c:v>
                </c:pt>
                <c:pt idx="115">
                  <c:v>-5.6</c:v>
                </c:pt>
                <c:pt idx="116">
                  <c:v>-5.7</c:v>
                </c:pt>
                <c:pt idx="117">
                  <c:v>-4.5</c:v>
                </c:pt>
                <c:pt idx="118">
                  <c:v>-3.8</c:v>
                </c:pt>
                <c:pt idx="119">
                  <c:v>-4.2</c:v>
                </c:pt>
                <c:pt idx="120">
                  <c:v>-6.6</c:v>
                </c:pt>
                <c:pt idx="121">
                  <c:v>-7.3</c:v>
                </c:pt>
                <c:pt idx="122">
                  <c:v>-6.8</c:v>
                </c:pt>
                <c:pt idx="123">
                  <c:v>-5.8</c:v>
                </c:pt>
                <c:pt idx="124">
                  <c:v>-5.8</c:v>
                </c:pt>
                <c:pt idx="125">
                  <c:v>-7.8</c:v>
                </c:pt>
                <c:pt idx="126">
                  <c:v>-7.8</c:v>
                </c:pt>
                <c:pt idx="127">
                  <c:v>-6.4</c:v>
                </c:pt>
                <c:pt idx="128">
                  <c:v>-6.5</c:v>
                </c:pt>
                <c:pt idx="129">
                  <c:v>-5.9</c:v>
                </c:pt>
                <c:pt idx="130">
                  <c:v>-4.7</c:v>
                </c:pt>
                <c:pt idx="131">
                  <c:v>-4.3</c:v>
                </c:pt>
                <c:pt idx="132">
                  <c:v>-5.3</c:v>
                </c:pt>
                <c:pt idx="133">
                  <c:v>-4.3</c:v>
                </c:pt>
                <c:pt idx="134">
                  <c:v>-3.4</c:v>
                </c:pt>
                <c:pt idx="135">
                  <c:v>-3.3</c:v>
                </c:pt>
                <c:pt idx="136">
                  <c:v>-2.2000000000000002</c:v>
                </c:pt>
                <c:pt idx="137">
                  <c:v>-2.2999999999999998</c:v>
                </c:pt>
                <c:pt idx="138">
                  <c:v>-2.2999999999999998</c:v>
                </c:pt>
                <c:pt idx="139">
                  <c:v>-1.6</c:v>
                </c:pt>
                <c:pt idx="140" formatCode="General">
                  <c:v>-1.7</c:v>
                </c:pt>
                <c:pt idx="141" formatCode="General">
                  <c:v>-0.7</c:v>
                </c:pt>
                <c:pt idx="142" formatCode="General">
                  <c:v>-0.6</c:v>
                </c:pt>
                <c:pt idx="143" formatCode="General">
                  <c:v>0.4</c:v>
                </c:pt>
                <c:pt idx="144" formatCode="General">
                  <c:v>-0.3</c:v>
                </c:pt>
                <c:pt idx="145" formatCode="General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59-46C7-B228-3E281F1639AA}"/>
            </c:ext>
          </c:extLst>
        </c:ser>
        <c:ser>
          <c:idx val="1"/>
          <c:order val="1"/>
          <c:tx>
            <c:strRef>
              <c:f>'All sectors'!$D$1</c:f>
              <c:strCache>
                <c:ptCount val="1"/>
                <c:pt idx="0">
                  <c:v>Καταναλωτική εμπιστοσύνη Ευρωζώνη</c:v>
                </c:pt>
              </c:strCache>
            </c:strRef>
          </c:tx>
          <c:spPr>
            <a:ln w="34925" cap="rnd">
              <a:solidFill>
                <a:srgbClr val="B6AE6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sectors'!$D$255:$D$400</c:f>
              <c:numCache>
                <c:formatCode>0.0</c:formatCode>
                <c:ptCount val="146"/>
                <c:pt idx="0">
                  <c:v>-10.8</c:v>
                </c:pt>
                <c:pt idx="1">
                  <c:v>-11.4</c:v>
                </c:pt>
                <c:pt idx="2">
                  <c:v>-10.4</c:v>
                </c:pt>
                <c:pt idx="3">
                  <c:v>-8.8000000000000007</c:v>
                </c:pt>
                <c:pt idx="4">
                  <c:v>-8.9</c:v>
                </c:pt>
                <c:pt idx="5">
                  <c:v>-8.1999999999999993</c:v>
                </c:pt>
                <c:pt idx="6">
                  <c:v>-8.6999999999999993</c:v>
                </c:pt>
                <c:pt idx="7">
                  <c:v>-8.1</c:v>
                </c:pt>
                <c:pt idx="8">
                  <c:v>-8.4</c:v>
                </c:pt>
                <c:pt idx="9">
                  <c:v>-7.9</c:v>
                </c:pt>
                <c:pt idx="10">
                  <c:v>-6.8</c:v>
                </c:pt>
                <c:pt idx="11">
                  <c:v>-6.3</c:v>
                </c:pt>
                <c:pt idx="12">
                  <c:v>-5.4</c:v>
                </c:pt>
                <c:pt idx="13">
                  <c:v>-5.3</c:v>
                </c:pt>
                <c:pt idx="14">
                  <c:v>-4.5</c:v>
                </c:pt>
                <c:pt idx="15">
                  <c:v>-1.5</c:v>
                </c:pt>
                <c:pt idx="16">
                  <c:v>-2</c:v>
                </c:pt>
                <c:pt idx="17">
                  <c:v>-2</c:v>
                </c:pt>
                <c:pt idx="18">
                  <c:v>-4.4000000000000004</c:v>
                </c:pt>
                <c:pt idx="19">
                  <c:v>-6.4</c:v>
                </c:pt>
                <c:pt idx="20">
                  <c:v>-7.2</c:v>
                </c:pt>
                <c:pt idx="21">
                  <c:v>-9.3000000000000007</c:v>
                </c:pt>
                <c:pt idx="22">
                  <c:v>-9.6</c:v>
                </c:pt>
                <c:pt idx="23">
                  <c:v>-11.5</c:v>
                </c:pt>
                <c:pt idx="24">
                  <c:v>-12.7</c:v>
                </c:pt>
                <c:pt idx="25">
                  <c:v>-13.1</c:v>
                </c:pt>
                <c:pt idx="26">
                  <c:v>-12.7</c:v>
                </c:pt>
                <c:pt idx="27">
                  <c:v>-14.3</c:v>
                </c:pt>
                <c:pt idx="28">
                  <c:v>-16.600000000000001</c:v>
                </c:pt>
                <c:pt idx="29">
                  <c:v>-19.899999999999999</c:v>
                </c:pt>
                <c:pt idx="30">
                  <c:v>-19.899999999999999</c:v>
                </c:pt>
                <c:pt idx="31">
                  <c:v>-19.600000000000001</c:v>
                </c:pt>
                <c:pt idx="32">
                  <c:v>-24.9</c:v>
                </c:pt>
                <c:pt idx="33">
                  <c:v>-27</c:v>
                </c:pt>
                <c:pt idx="34">
                  <c:v>-31.3</c:v>
                </c:pt>
                <c:pt idx="35">
                  <c:v>-30.9</c:v>
                </c:pt>
                <c:pt idx="36">
                  <c:v>-33.4</c:v>
                </c:pt>
                <c:pt idx="37">
                  <c:v>-34.700000000000003</c:v>
                </c:pt>
                <c:pt idx="38">
                  <c:v>-30.8</c:v>
                </c:pt>
                <c:pt idx="39">
                  <c:v>-28.2</c:v>
                </c:pt>
                <c:pt idx="40">
                  <c:v>-25.1</c:v>
                </c:pt>
                <c:pt idx="41">
                  <c:v>-23</c:v>
                </c:pt>
                <c:pt idx="42">
                  <c:v>-22.1</c:v>
                </c:pt>
                <c:pt idx="43">
                  <c:v>-19.2</c:v>
                </c:pt>
                <c:pt idx="44">
                  <c:v>-17.8</c:v>
                </c:pt>
                <c:pt idx="45">
                  <c:v>-17.5</c:v>
                </c:pt>
                <c:pt idx="46">
                  <c:v>-16.3</c:v>
                </c:pt>
                <c:pt idx="47">
                  <c:v>-15.8</c:v>
                </c:pt>
                <c:pt idx="48">
                  <c:v>-17.399999999999999</c:v>
                </c:pt>
                <c:pt idx="49">
                  <c:v>-17.399999999999999</c:v>
                </c:pt>
                <c:pt idx="50">
                  <c:v>-15.1</c:v>
                </c:pt>
                <c:pt idx="51">
                  <c:v>-17.899999999999999</c:v>
                </c:pt>
                <c:pt idx="52">
                  <c:v>-17.399999999999999</c:v>
                </c:pt>
                <c:pt idx="53">
                  <c:v>-14.2</c:v>
                </c:pt>
                <c:pt idx="54">
                  <c:v>-11.7</c:v>
                </c:pt>
                <c:pt idx="55">
                  <c:v>-11.3</c:v>
                </c:pt>
                <c:pt idx="56">
                  <c:v>-11.3</c:v>
                </c:pt>
                <c:pt idx="57">
                  <c:v>-9.9</c:v>
                </c:pt>
                <c:pt idx="58">
                  <c:v>-11.5</c:v>
                </c:pt>
                <c:pt idx="59">
                  <c:v>-11.6</c:v>
                </c:pt>
                <c:pt idx="60">
                  <c:v>-10.199999999999999</c:v>
                </c:pt>
                <c:pt idx="61">
                  <c:v>-10.9</c:v>
                </c:pt>
                <c:pt idx="62">
                  <c:v>-12</c:v>
                </c:pt>
                <c:pt idx="63">
                  <c:v>-10.1</c:v>
                </c:pt>
                <c:pt idx="64">
                  <c:v>-9.9</c:v>
                </c:pt>
                <c:pt idx="65">
                  <c:v>-11.4</c:v>
                </c:pt>
                <c:pt idx="66">
                  <c:v>-16.600000000000001</c:v>
                </c:pt>
                <c:pt idx="67">
                  <c:v>-19.100000000000001</c:v>
                </c:pt>
                <c:pt idx="68">
                  <c:v>-20</c:v>
                </c:pt>
                <c:pt idx="69">
                  <c:v>-20.399999999999999</c:v>
                </c:pt>
                <c:pt idx="70">
                  <c:v>-21.3</c:v>
                </c:pt>
                <c:pt idx="71">
                  <c:v>-20.6</c:v>
                </c:pt>
                <c:pt idx="72">
                  <c:v>-20</c:v>
                </c:pt>
                <c:pt idx="73">
                  <c:v>-18.899999999999999</c:v>
                </c:pt>
                <c:pt idx="74">
                  <c:v>-19.7</c:v>
                </c:pt>
                <c:pt idx="75">
                  <c:v>-19.100000000000001</c:v>
                </c:pt>
                <c:pt idx="76">
                  <c:v>-19.600000000000001</c:v>
                </c:pt>
                <c:pt idx="77">
                  <c:v>-21.2</c:v>
                </c:pt>
                <c:pt idx="78">
                  <c:v>-24.3</c:v>
                </c:pt>
                <c:pt idx="79">
                  <c:v>-25.6</c:v>
                </c:pt>
                <c:pt idx="80">
                  <c:v>-25.3</c:v>
                </c:pt>
                <c:pt idx="81">
                  <c:v>-26.5</c:v>
                </c:pt>
                <c:pt idx="82">
                  <c:v>-26.2</c:v>
                </c:pt>
                <c:pt idx="83">
                  <c:v>-23.9</c:v>
                </c:pt>
                <c:pt idx="84">
                  <c:v>-23.6</c:v>
                </c:pt>
                <c:pt idx="85">
                  <c:v>-23.5</c:v>
                </c:pt>
                <c:pt idx="86">
                  <c:v>-22.2</c:v>
                </c:pt>
                <c:pt idx="87">
                  <c:v>-21.9</c:v>
                </c:pt>
                <c:pt idx="88">
                  <c:v>-18.7</c:v>
                </c:pt>
                <c:pt idx="89">
                  <c:v>-17.399999999999999</c:v>
                </c:pt>
                <c:pt idx="90">
                  <c:v>-15.6</c:v>
                </c:pt>
                <c:pt idx="91">
                  <c:v>-14.9</c:v>
                </c:pt>
                <c:pt idx="92">
                  <c:v>-14.5</c:v>
                </c:pt>
                <c:pt idx="93">
                  <c:v>-15.4</c:v>
                </c:pt>
                <c:pt idx="94">
                  <c:v>-13.6</c:v>
                </c:pt>
                <c:pt idx="95">
                  <c:v>-11.6</c:v>
                </c:pt>
                <c:pt idx="96">
                  <c:v>-12.8</c:v>
                </c:pt>
                <c:pt idx="97">
                  <c:v>-9.4</c:v>
                </c:pt>
                <c:pt idx="98">
                  <c:v>-8.6</c:v>
                </c:pt>
                <c:pt idx="99">
                  <c:v>-7.2</c:v>
                </c:pt>
                <c:pt idx="100">
                  <c:v>-7.6</c:v>
                </c:pt>
                <c:pt idx="101">
                  <c:v>-8.4</c:v>
                </c:pt>
                <c:pt idx="102">
                  <c:v>-10.199999999999999</c:v>
                </c:pt>
                <c:pt idx="103">
                  <c:v>-11.5</c:v>
                </c:pt>
                <c:pt idx="104">
                  <c:v>-11.2</c:v>
                </c:pt>
                <c:pt idx="105">
                  <c:v>-11.6</c:v>
                </c:pt>
                <c:pt idx="106">
                  <c:v>-10.9</c:v>
                </c:pt>
                <c:pt idx="107">
                  <c:v>-8.3000000000000007</c:v>
                </c:pt>
                <c:pt idx="108">
                  <c:v>-6.5</c:v>
                </c:pt>
                <c:pt idx="109">
                  <c:v>-3.6</c:v>
                </c:pt>
                <c:pt idx="110">
                  <c:v>-4.5</c:v>
                </c:pt>
                <c:pt idx="111">
                  <c:v>-5.5</c:v>
                </c:pt>
                <c:pt idx="112">
                  <c:v>-5.5</c:v>
                </c:pt>
                <c:pt idx="113">
                  <c:v>-7.2</c:v>
                </c:pt>
                <c:pt idx="114">
                  <c:v>-6.8</c:v>
                </c:pt>
                <c:pt idx="115">
                  <c:v>-7</c:v>
                </c:pt>
                <c:pt idx="116">
                  <c:v>-7.4</c:v>
                </c:pt>
                <c:pt idx="117">
                  <c:v>-5.9</c:v>
                </c:pt>
                <c:pt idx="118">
                  <c:v>-5.7</c:v>
                </c:pt>
                <c:pt idx="119">
                  <c:v>-6.3</c:v>
                </c:pt>
                <c:pt idx="120">
                  <c:v>-8.8000000000000007</c:v>
                </c:pt>
                <c:pt idx="121">
                  <c:v>-9.6999999999999993</c:v>
                </c:pt>
                <c:pt idx="122">
                  <c:v>-9.3000000000000007</c:v>
                </c:pt>
                <c:pt idx="123">
                  <c:v>-7.1</c:v>
                </c:pt>
                <c:pt idx="124">
                  <c:v>-7.3</c:v>
                </c:pt>
                <c:pt idx="125">
                  <c:v>-8</c:v>
                </c:pt>
                <c:pt idx="126">
                  <c:v>-8.6</c:v>
                </c:pt>
                <c:pt idx="127">
                  <c:v>-8.3000000000000007</c:v>
                </c:pt>
                <c:pt idx="128">
                  <c:v>-8.1</c:v>
                </c:pt>
                <c:pt idx="129">
                  <c:v>-6.3</c:v>
                </c:pt>
                <c:pt idx="130">
                  <c:v>-5.3</c:v>
                </c:pt>
                <c:pt idx="131">
                  <c:v>-4.9000000000000004</c:v>
                </c:pt>
                <c:pt idx="132">
                  <c:v>-6.4</c:v>
                </c:pt>
                <c:pt idx="133">
                  <c:v>-5.0999999999999996</c:v>
                </c:pt>
                <c:pt idx="134">
                  <c:v>-3.6</c:v>
                </c:pt>
                <c:pt idx="135">
                  <c:v>-3.3</c:v>
                </c:pt>
                <c:pt idx="136">
                  <c:v>-1.3</c:v>
                </c:pt>
                <c:pt idx="137">
                  <c:v>-1.7</c:v>
                </c:pt>
                <c:pt idx="138">
                  <c:v>-1.5</c:v>
                </c:pt>
                <c:pt idx="139">
                  <c:v>-1.2</c:v>
                </c:pt>
                <c:pt idx="140" formatCode="General">
                  <c:v>-1.1000000000000001</c:v>
                </c:pt>
                <c:pt idx="141" formatCode="General">
                  <c:v>0</c:v>
                </c:pt>
                <c:pt idx="142" formatCode="General">
                  <c:v>0.5</c:v>
                </c:pt>
                <c:pt idx="143" formatCode="General">
                  <c:v>1.4</c:v>
                </c:pt>
                <c:pt idx="144" formatCode="General">
                  <c:v>0.1</c:v>
                </c:pt>
                <c:pt idx="145" formatCode="General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59-46C7-B228-3E281F1639AA}"/>
            </c:ext>
          </c:extLst>
        </c:ser>
        <c:ser>
          <c:idx val="2"/>
          <c:order val="2"/>
          <c:tx>
            <c:strRef>
              <c:f>'All sectors'!$E$1</c:f>
              <c:strCache>
                <c:ptCount val="1"/>
                <c:pt idx="0">
                  <c:v>Καταναλωτική εμπιστοσύνη Ελλάδα</c:v>
                </c:pt>
              </c:strCache>
            </c:strRef>
          </c:tx>
          <c:spPr>
            <a:ln w="34925" cap="rnd">
              <a:solidFill>
                <a:srgbClr val="9E933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sectors'!$E$255:$E$400</c:f>
              <c:numCache>
                <c:formatCode>0.0</c:formatCode>
                <c:ptCount val="146"/>
                <c:pt idx="0">
                  <c:v>-35.799999999999997</c:v>
                </c:pt>
                <c:pt idx="1">
                  <c:v>-37.4</c:v>
                </c:pt>
                <c:pt idx="2">
                  <c:v>-38.6</c:v>
                </c:pt>
                <c:pt idx="3">
                  <c:v>-36</c:v>
                </c:pt>
                <c:pt idx="4">
                  <c:v>-31.3</c:v>
                </c:pt>
                <c:pt idx="5">
                  <c:v>-32.6</c:v>
                </c:pt>
                <c:pt idx="6">
                  <c:v>-33.4</c:v>
                </c:pt>
                <c:pt idx="7">
                  <c:v>-32</c:v>
                </c:pt>
                <c:pt idx="8">
                  <c:v>-30.3</c:v>
                </c:pt>
                <c:pt idx="9">
                  <c:v>-32.799999999999997</c:v>
                </c:pt>
                <c:pt idx="10">
                  <c:v>-28.5</c:v>
                </c:pt>
                <c:pt idx="11">
                  <c:v>-31.1</c:v>
                </c:pt>
                <c:pt idx="12">
                  <c:v>-30.8</c:v>
                </c:pt>
                <c:pt idx="13">
                  <c:v>-28.5</c:v>
                </c:pt>
                <c:pt idx="14">
                  <c:v>-31.1</c:v>
                </c:pt>
                <c:pt idx="15">
                  <c:v>-28</c:v>
                </c:pt>
                <c:pt idx="16">
                  <c:v>-28.3</c:v>
                </c:pt>
                <c:pt idx="17">
                  <c:v>-28.7</c:v>
                </c:pt>
                <c:pt idx="18">
                  <c:v>-30.1</c:v>
                </c:pt>
                <c:pt idx="19">
                  <c:v>-24.7</c:v>
                </c:pt>
                <c:pt idx="20">
                  <c:v>-21.7</c:v>
                </c:pt>
                <c:pt idx="21">
                  <c:v>-29.6</c:v>
                </c:pt>
                <c:pt idx="22">
                  <c:v>-29.1</c:v>
                </c:pt>
                <c:pt idx="23">
                  <c:v>-39.9</c:v>
                </c:pt>
                <c:pt idx="24">
                  <c:v>-34.200000000000003</c:v>
                </c:pt>
                <c:pt idx="25">
                  <c:v>-39.6</c:v>
                </c:pt>
                <c:pt idx="26">
                  <c:v>-38.700000000000003</c:v>
                </c:pt>
                <c:pt idx="27">
                  <c:v>-43.2</c:v>
                </c:pt>
                <c:pt idx="28">
                  <c:v>-45</c:v>
                </c:pt>
                <c:pt idx="29">
                  <c:v>-46.3</c:v>
                </c:pt>
                <c:pt idx="30">
                  <c:v>-46</c:v>
                </c:pt>
                <c:pt idx="31">
                  <c:v>-49.4</c:v>
                </c:pt>
                <c:pt idx="32">
                  <c:v>-56.9</c:v>
                </c:pt>
                <c:pt idx="33">
                  <c:v>-56.1</c:v>
                </c:pt>
                <c:pt idx="34">
                  <c:v>-56.1</c:v>
                </c:pt>
                <c:pt idx="35">
                  <c:v>-47.6</c:v>
                </c:pt>
                <c:pt idx="36">
                  <c:v>-56.2</c:v>
                </c:pt>
                <c:pt idx="37">
                  <c:v>-56.2</c:v>
                </c:pt>
                <c:pt idx="38">
                  <c:v>-50.8</c:v>
                </c:pt>
                <c:pt idx="39">
                  <c:v>-50</c:v>
                </c:pt>
                <c:pt idx="40">
                  <c:v>-45.3</c:v>
                </c:pt>
                <c:pt idx="41">
                  <c:v>-48.5</c:v>
                </c:pt>
                <c:pt idx="42">
                  <c:v>-45.3</c:v>
                </c:pt>
                <c:pt idx="43">
                  <c:v>-39.4</c:v>
                </c:pt>
                <c:pt idx="44">
                  <c:v>-27.1</c:v>
                </c:pt>
                <c:pt idx="45">
                  <c:v>-37.6</c:v>
                </c:pt>
                <c:pt idx="46">
                  <c:v>-44.1</c:v>
                </c:pt>
                <c:pt idx="47">
                  <c:v>-47.2</c:v>
                </c:pt>
                <c:pt idx="48">
                  <c:v>-50.5</c:v>
                </c:pt>
                <c:pt idx="49">
                  <c:v>-57.5</c:v>
                </c:pt>
                <c:pt idx="50">
                  <c:v>-60.6</c:v>
                </c:pt>
                <c:pt idx="51">
                  <c:v>-66.900000000000006</c:v>
                </c:pt>
                <c:pt idx="52">
                  <c:v>-66.8</c:v>
                </c:pt>
                <c:pt idx="53">
                  <c:v>-66.5</c:v>
                </c:pt>
                <c:pt idx="54">
                  <c:v>-61.3</c:v>
                </c:pt>
                <c:pt idx="55">
                  <c:v>-66.8</c:v>
                </c:pt>
                <c:pt idx="56">
                  <c:v>-72.400000000000006</c:v>
                </c:pt>
                <c:pt idx="57">
                  <c:v>-69</c:v>
                </c:pt>
                <c:pt idx="58">
                  <c:v>-75.400000000000006</c:v>
                </c:pt>
                <c:pt idx="59">
                  <c:v>-72.099999999999994</c:v>
                </c:pt>
                <c:pt idx="60">
                  <c:v>-67.3</c:v>
                </c:pt>
                <c:pt idx="61">
                  <c:v>-66.2</c:v>
                </c:pt>
                <c:pt idx="62">
                  <c:v>-70</c:v>
                </c:pt>
                <c:pt idx="63">
                  <c:v>-68.5</c:v>
                </c:pt>
                <c:pt idx="64">
                  <c:v>-75</c:v>
                </c:pt>
                <c:pt idx="65">
                  <c:v>-76.8</c:v>
                </c:pt>
                <c:pt idx="66">
                  <c:v>-71.2</c:v>
                </c:pt>
                <c:pt idx="67">
                  <c:v>-73.599999999999994</c:v>
                </c:pt>
                <c:pt idx="68">
                  <c:v>-83.8</c:v>
                </c:pt>
                <c:pt idx="69">
                  <c:v>-82.3</c:v>
                </c:pt>
                <c:pt idx="70">
                  <c:v>-81.900000000000006</c:v>
                </c:pt>
                <c:pt idx="71">
                  <c:v>-80.099999999999994</c:v>
                </c:pt>
                <c:pt idx="72">
                  <c:v>-83.5</c:v>
                </c:pt>
                <c:pt idx="73">
                  <c:v>-79.3</c:v>
                </c:pt>
                <c:pt idx="74">
                  <c:v>-78.7</c:v>
                </c:pt>
                <c:pt idx="75">
                  <c:v>-75.8</c:v>
                </c:pt>
                <c:pt idx="76">
                  <c:v>-70.400000000000006</c:v>
                </c:pt>
                <c:pt idx="77">
                  <c:v>-64.7</c:v>
                </c:pt>
                <c:pt idx="78">
                  <c:v>-65.2</c:v>
                </c:pt>
                <c:pt idx="79">
                  <c:v>-75.599999999999994</c:v>
                </c:pt>
                <c:pt idx="80">
                  <c:v>-77.5</c:v>
                </c:pt>
                <c:pt idx="81">
                  <c:v>-74.099999999999994</c:v>
                </c:pt>
                <c:pt idx="82">
                  <c:v>-72.099999999999994</c:v>
                </c:pt>
                <c:pt idx="83">
                  <c:v>-71.900000000000006</c:v>
                </c:pt>
                <c:pt idx="84">
                  <c:v>-71.400000000000006</c:v>
                </c:pt>
                <c:pt idx="85">
                  <c:v>-71.2</c:v>
                </c:pt>
                <c:pt idx="86">
                  <c:v>-71.8</c:v>
                </c:pt>
                <c:pt idx="87">
                  <c:v>-63.5</c:v>
                </c:pt>
                <c:pt idx="88">
                  <c:v>-66.5</c:v>
                </c:pt>
                <c:pt idx="89">
                  <c:v>-71</c:v>
                </c:pt>
                <c:pt idx="90">
                  <c:v>-76.599999999999994</c:v>
                </c:pt>
                <c:pt idx="91">
                  <c:v>-72.2</c:v>
                </c:pt>
                <c:pt idx="92">
                  <c:v>-66.2</c:v>
                </c:pt>
                <c:pt idx="93">
                  <c:v>-66.7</c:v>
                </c:pt>
                <c:pt idx="94">
                  <c:v>-63.3</c:v>
                </c:pt>
                <c:pt idx="95">
                  <c:v>-62.7</c:v>
                </c:pt>
                <c:pt idx="96">
                  <c:v>-63.1</c:v>
                </c:pt>
                <c:pt idx="97">
                  <c:v>-58</c:v>
                </c:pt>
                <c:pt idx="98">
                  <c:v>-52.6</c:v>
                </c:pt>
                <c:pt idx="99">
                  <c:v>-50.5</c:v>
                </c:pt>
                <c:pt idx="100">
                  <c:v>-47.7</c:v>
                </c:pt>
                <c:pt idx="101">
                  <c:v>-48.1</c:v>
                </c:pt>
                <c:pt idx="102">
                  <c:v>-54.2</c:v>
                </c:pt>
                <c:pt idx="103">
                  <c:v>-55.8</c:v>
                </c:pt>
                <c:pt idx="104">
                  <c:v>-50.9</c:v>
                </c:pt>
                <c:pt idx="105">
                  <c:v>-49.9</c:v>
                </c:pt>
                <c:pt idx="106">
                  <c:v>-53.9</c:v>
                </c:pt>
                <c:pt idx="107">
                  <c:v>-49.3</c:v>
                </c:pt>
                <c:pt idx="108">
                  <c:v>-30.6</c:v>
                </c:pt>
                <c:pt idx="109">
                  <c:v>-31</c:v>
                </c:pt>
                <c:pt idx="110">
                  <c:v>-40.5</c:v>
                </c:pt>
                <c:pt idx="111">
                  <c:v>-43.6</c:v>
                </c:pt>
                <c:pt idx="112">
                  <c:v>-46.8</c:v>
                </c:pt>
                <c:pt idx="113">
                  <c:v>-52.9</c:v>
                </c:pt>
                <c:pt idx="114">
                  <c:v>-64.8</c:v>
                </c:pt>
                <c:pt idx="115">
                  <c:v>-64.2</c:v>
                </c:pt>
                <c:pt idx="116">
                  <c:v>-59.6</c:v>
                </c:pt>
                <c:pt idx="117">
                  <c:v>-64.099999999999994</c:v>
                </c:pt>
                <c:pt idx="118">
                  <c:v>-61.1</c:v>
                </c:pt>
                <c:pt idx="119">
                  <c:v>-63.9</c:v>
                </c:pt>
                <c:pt idx="120">
                  <c:v>-66.8</c:v>
                </c:pt>
                <c:pt idx="121">
                  <c:v>-71.900000000000006</c:v>
                </c:pt>
                <c:pt idx="122">
                  <c:v>-73.7</c:v>
                </c:pt>
                <c:pt idx="123">
                  <c:v>-71.900000000000006</c:v>
                </c:pt>
                <c:pt idx="124">
                  <c:v>-68</c:v>
                </c:pt>
                <c:pt idx="125">
                  <c:v>-69.2</c:v>
                </c:pt>
                <c:pt idx="126">
                  <c:v>-70.099999999999994</c:v>
                </c:pt>
                <c:pt idx="127">
                  <c:v>-65.900000000000006</c:v>
                </c:pt>
                <c:pt idx="128">
                  <c:v>-63.6</c:v>
                </c:pt>
                <c:pt idx="129">
                  <c:v>-66.900000000000006</c:v>
                </c:pt>
                <c:pt idx="130">
                  <c:v>-64.400000000000006</c:v>
                </c:pt>
                <c:pt idx="131">
                  <c:v>-67.8</c:v>
                </c:pt>
                <c:pt idx="132">
                  <c:v>-73.3</c:v>
                </c:pt>
                <c:pt idx="133">
                  <c:v>-74.400000000000006</c:v>
                </c:pt>
                <c:pt idx="134">
                  <c:v>-72.2</c:v>
                </c:pt>
                <c:pt idx="135">
                  <c:v>-69.7</c:v>
                </c:pt>
                <c:pt idx="136">
                  <c:v>-68.8</c:v>
                </c:pt>
                <c:pt idx="137">
                  <c:v>-61.5</c:v>
                </c:pt>
                <c:pt idx="138">
                  <c:v>-57</c:v>
                </c:pt>
                <c:pt idx="139">
                  <c:v>-53.7</c:v>
                </c:pt>
                <c:pt idx="140" formatCode="General">
                  <c:v>-54</c:v>
                </c:pt>
                <c:pt idx="141" formatCode="General">
                  <c:v>-53.8</c:v>
                </c:pt>
                <c:pt idx="142" formatCode="General">
                  <c:v>-50.3</c:v>
                </c:pt>
                <c:pt idx="143" formatCode="General">
                  <c:v>-51</c:v>
                </c:pt>
                <c:pt idx="144" formatCode="General">
                  <c:v>-53</c:v>
                </c:pt>
                <c:pt idx="145" formatCode="General">
                  <c:v>-52.8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59-46C7-B228-3E281F1639AA}"/>
            </c:ext>
          </c:extLst>
        </c:ser>
        <c:ser>
          <c:idx val="3"/>
          <c:order val="3"/>
          <c:tx>
            <c:strRef>
              <c:f>'All sectors'!$F$1</c:f>
              <c:strCache>
                <c:ptCount val="1"/>
                <c:pt idx="0">
                  <c:v> Μέσος Όρος Ελ. (2001-2017)</c:v>
                </c:pt>
              </c:strCache>
            </c:strRef>
          </c:tx>
          <c:spPr>
            <a:ln w="34925" cap="rnd">
              <a:solidFill>
                <a:srgbClr val="CEC998"/>
              </a:solidFill>
              <a:prstDash val="sysDot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'All sectors'!$A$255:$A$400</c:f>
              <c:numCache>
                <c:formatCode>[$-408]mmm/yy;@</c:formatCode>
                <c:ptCount val="146"/>
                <c:pt idx="0">
                  <c:v>38750</c:v>
                </c:pt>
                <c:pt idx="1">
                  <c:v>38778</c:v>
                </c:pt>
                <c:pt idx="2">
                  <c:v>38809</c:v>
                </c:pt>
                <c:pt idx="3">
                  <c:v>38839</c:v>
                </c:pt>
                <c:pt idx="4">
                  <c:v>38870</c:v>
                </c:pt>
                <c:pt idx="5">
                  <c:v>38900</c:v>
                </c:pt>
                <c:pt idx="6">
                  <c:v>38931</c:v>
                </c:pt>
                <c:pt idx="7">
                  <c:v>38962</c:v>
                </c:pt>
                <c:pt idx="8">
                  <c:v>38992</c:v>
                </c:pt>
                <c:pt idx="9">
                  <c:v>39023</c:v>
                </c:pt>
                <c:pt idx="10">
                  <c:v>39053</c:v>
                </c:pt>
                <c:pt idx="11">
                  <c:v>39084</c:v>
                </c:pt>
                <c:pt idx="12">
                  <c:v>39115</c:v>
                </c:pt>
                <c:pt idx="13">
                  <c:v>39143</c:v>
                </c:pt>
                <c:pt idx="14">
                  <c:v>39174</c:v>
                </c:pt>
                <c:pt idx="15">
                  <c:v>39204</c:v>
                </c:pt>
                <c:pt idx="16">
                  <c:v>39235</c:v>
                </c:pt>
                <c:pt idx="17">
                  <c:v>39265</c:v>
                </c:pt>
                <c:pt idx="18">
                  <c:v>39296</c:v>
                </c:pt>
                <c:pt idx="19">
                  <c:v>39327</c:v>
                </c:pt>
                <c:pt idx="20">
                  <c:v>39357</c:v>
                </c:pt>
                <c:pt idx="21">
                  <c:v>39388</c:v>
                </c:pt>
                <c:pt idx="22">
                  <c:v>39418</c:v>
                </c:pt>
                <c:pt idx="23">
                  <c:v>39449</c:v>
                </c:pt>
                <c:pt idx="24">
                  <c:v>39480</c:v>
                </c:pt>
                <c:pt idx="25">
                  <c:v>39509</c:v>
                </c:pt>
                <c:pt idx="26">
                  <c:v>39540</c:v>
                </c:pt>
                <c:pt idx="27">
                  <c:v>39570</c:v>
                </c:pt>
                <c:pt idx="28">
                  <c:v>39601</c:v>
                </c:pt>
                <c:pt idx="29">
                  <c:v>39631</c:v>
                </c:pt>
                <c:pt idx="30">
                  <c:v>39662</c:v>
                </c:pt>
                <c:pt idx="31">
                  <c:v>39693</c:v>
                </c:pt>
                <c:pt idx="32">
                  <c:v>39723</c:v>
                </c:pt>
                <c:pt idx="33">
                  <c:v>39754</c:v>
                </c:pt>
                <c:pt idx="34">
                  <c:v>39784</c:v>
                </c:pt>
                <c:pt idx="35">
                  <c:v>39815</c:v>
                </c:pt>
                <c:pt idx="36">
                  <c:v>39846</c:v>
                </c:pt>
                <c:pt idx="37">
                  <c:v>39874</c:v>
                </c:pt>
                <c:pt idx="38">
                  <c:v>39905</c:v>
                </c:pt>
                <c:pt idx="39">
                  <c:v>39935</c:v>
                </c:pt>
                <c:pt idx="40">
                  <c:v>39966</c:v>
                </c:pt>
                <c:pt idx="41">
                  <c:v>39996</c:v>
                </c:pt>
                <c:pt idx="42">
                  <c:v>40027</c:v>
                </c:pt>
                <c:pt idx="43">
                  <c:v>40058</c:v>
                </c:pt>
                <c:pt idx="44">
                  <c:v>40088</c:v>
                </c:pt>
                <c:pt idx="45">
                  <c:v>40119</c:v>
                </c:pt>
                <c:pt idx="46">
                  <c:v>40149</c:v>
                </c:pt>
                <c:pt idx="47">
                  <c:v>40180</c:v>
                </c:pt>
                <c:pt idx="48">
                  <c:v>40211</c:v>
                </c:pt>
                <c:pt idx="49">
                  <c:v>40239</c:v>
                </c:pt>
                <c:pt idx="50">
                  <c:v>40270</c:v>
                </c:pt>
                <c:pt idx="51">
                  <c:v>40300</c:v>
                </c:pt>
                <c:pt idx="52">
                  <c:v>40331</c:v>
                </c:pt>
                <c:pt idx="53">
                  <c:v>40361</c:v>
                </c:pt>
                <c:pt idx="54">
                  <c:v>40392</c:v>
                </c:pt>
                <c:pt idx="55">
                  <c:v>40423</c:v>
                </c:pt>
                <c:pt idx="56">
                  <c:v>40453</c:v>
                </c:pt>
                <c:pt idx="57">
                  <c:v>40484</c:v>
                </c:pt>
                <c:pt idx="58">
                  <c:v>40514</c:v>
                </c:pt>
                <c:pt idx="59">
                  <c:v>40545</c:v>
                </c:pt>
                <c:pt idx="60">
                  <c:v>40576</c:v>
                </c:pt>
                <c:pt idx="61">
                  <c:v>40604</c:v>
                </c:pt>
                <c:pt idx="62">
                  <c:v>40635</c:v>
                </c:pt>
                <c:pt idx="63">
                  <c:v>40665</c:v>
                </c:pt>
                <c:pt idx="64">
                  <c:v>40696</c:v>
                </c:pt>
                <c:pt idx="65">
                  <c:v>40726</c:v>
                </c:pt>
                <c:pt idx="66">
                  <c:v>40757</c:v>
                </c:pt>
                <c:pt idx="67">
                  <c:v>40788</c:v>
                </c:pt>
                <c:pt idx="68">
                  <c:v>40818</c:v>
                </c:pt>
                <c:pt idx="69">
                  <c:v>40849</c:v>
                </c:pt>
                <c:pt idx="70">
                  <c:v>40879</c:v>
                </c:pt>
                <c:pt idx="71">
                  <c:v>40910</c:v>
                </c:pt>
                <c:pt idx="72">
                  <c:v>40941</c:v>
                </c:pt>
                <c:pt idx="73">
                  <c:v>40970</c:v>
                </c:pt>
                <c:pt idx="74">
                  <c:v>41001</c:v>
                </c:pt>
                <c:pt idx="75">
                  <c:v>41031</c:v>
                </c:pt>
                <c:pt idx="76">
                  <c:v>41062</c:v>
                </c:pt>
                <c:pt idx="77">
                  <c:v>41092</c:v>
                </c:pt>
                <c:pt idx="78">
                  <c:v>41123</c:v>
                </c:pt>
                <c:pt idx="79">
                  <c:v>41154</c:v>
                </c:pt>
                <c:pt idx="80">
                  <c:v>41184</c:v>
                </c:pt>
                <c:pt idx="81">
                  <c:v>41215</c:v>
                </c:pt>
                <c:pt idx="82">
                  <c:v>41245</c:v>
                </c:pt>
                <c:pt idx="83">
                  <c:v>41276</c:v>
                </c:pt>
                <c:pt idx="84">
                  <c:v>41307</c:v>
                </c:pt>
                <c:pt idx="85">
                  <c:v>41335</c:v>
                </c:pt>
                <c:pt idx="86">
                  <c:v>41366</c:v>
                </c:pt>
                <c:pt idx="87">
                  <c:v>41396</c:v>
                </c:pt>
                <c:pt idx="88">
                  <c:v>41427</c:v>
                </c:pt>
                <c:pt idx="89">
                  <c:v>41457</c:v>
                </c:pt>
                <c:pt idx="90">
                  <c:v>41488</c:v>
                </c:pt>
                <c:pt idx="91">
                  <c:v>41519</c:v>
                </c:pt>
                <c:pt idx="92">
                  <c:v>41549</c:v>
                </c:pt>
                <c:pt idx="93">
                  <c:v>41580</c:v>
                </c:pt>
                <c:pt idx="94">
                  <c:v>41610</c:v>
                </c:pt>
                <c:pt idx="95">
                  <c:v>41641</c:v>
                </c:pt>
                <c:pt idx="96">
                  <c:v>41672</c:v>
                </c:pt>
                <c:pt idx="97">
                  <c:v>41700</c:v>
                </c:pt>
                <c:pt idx="98">
                  <c:v>41731</c:v>
                </c:pt>
                <c:pt idx="99">
                  <c:v>41761</c:v>
                </c:pt>
                <c:pt idx="100">
                  <c:v>41792</c:v>
                </c:pt>
                <c:pt idx="101">
                  <c:v>41822</c:v>
                </c:pt>
                <c:pt idx="102">
                  <c:v>41853</c:v>
                </c:pt>
                <c:pt idx="103">
                  <c:v>41884</c:v>
                </c:pt>
                <c:pt idx="104">
                  <c:v>41914</c:v>
                </c:pt>
                <c:pt idx="105">
                  <c:v>41945</c:v>
                </c:pt>
                <c:pt idx="106">
                  <c:v>41975</c:v>
                </c:pt>
                <c:pt idx="107">
                  <c:v>42006</c:v>
                </c:pt>
                <c:pt idx="108">
                  <c:v>42037</c:v>
                </c:pt>
                <c:pt idx="109">
                  <c:v>42065</c:v>
                </c:pt>
                <c:pt idx="110">
                  <c:v>42096</c:v>
                </c:pt>
                <c:pt idx="111">
                  <c:v>42126</c:v>
                </c:pt>
                <c:pt idx="112">
                  <c:v>42157</c:v>
                </c:pt>
                <c:pt idx="113">
                  <c:v>42187</c:v>
                </c:pt>
                <c:pt idx="114">
                  <c:v>42218</c:v>
                </c:pt>
                <c:pt idx="115">
                  <c:v>42249</c:v>
                </c:pt>
                <c:pt idx="116">
                  <c:v>42279</c:v>
                </c:pt>
                <c:pt idx="117">
                  <c:v>42310</c:v>
                </c:pt>
                <c:pt idx="118">
                  <c:v>42340</c:v>
                </c:pt>
                <c:pt idx="119">
                  <c:v>42371</c:v>
                </c:pt>
                <c:pt idx="120">
                  <c:v>42403</c:v>
                </c:pt>
                <c:pt idx="121">
                  <c:v>42435</c:v>
                </c:pt>
                <c:pt idx="122">
                  <c:v>42467</c:v>
                </c:pt>
                <c:pt idx="123">
                  <c:v>42499</c:v>
                </c:pt>
                <c:pt idx="124">
                  <c:v>42531</c:v>
                </c:pt>
                <c:pt idx="125">
                  <c:v>42563</c:v>
                </c:pt>
                <c:pt idx="126">
                  <c:v>42595</c:v>
                </c:pt>
                <c:pt idx="127">
                  <c:v>42627</c:v>
                </c:pt>
                <c:pt idx="128">
                  <c:v>42659</c:v>
                </c:pt>
                <c:pt idx="129">
                  <c:v>42691</c:v>
                </c:pt>
                <c:pt idx="130">
                  <c:v>42723</c:v>
                </c:pt>
                <c:pt idx="131">
                  <c:v>42755</c:v>
                </c:pt>
                <c:pt idx="132">
                  <c:v>42767</c:v>
                </c:pt>
                <c:pt idx="133">
                  <c:v>42807</c:v>
                </c:pt>
                <c:pt idx="134">
                  <c:v>42847</c:v>
                </c:pt>
                <c:pt idx="135">
                  <c:v>42864</c:v>
                </c:pt>
                <c:pt idx="136">
                  <c:v>42899</c:v>
                </c:pt>
                <c:pt idx="137">
                  <c:v>42928</c:v>
                </c:pt>
                <c:pt idx="138">
                  <c:v>42960</c:v>
                </c:pt>
                <c:pt idx="139">
                  <c:v>42992</c:v>
                </c:pt>
                <c:pt idx="140">
                  <c:v>43024</c:v>
                </c:pt>
                <c:pt idx="141">
                  <c:v>43056</c:v>
                </c:pt>
                <c:pt idx="142">
                  <c:v>43088</c:v>
                </c:pt>
                <c:pt idx="143">
                  <c:v>43120</c:v>
                </c:pt>
                <c:pt idx="144">
                  <c:v>43152</c:v>
                </c:pt>
                <c:pt idx="145">
                  <c:v>43184</c:v>
                </c:pt>
              </c:numCache>
            </c:numRef>
          </c:cat>
          <c:val>
            <c:numRef>
              <c:f>'All sectors'!$F$255:$F$400</c:f>
              <c:numCache>
                <c:formatCode>0.0</c:formatCode>
                <c:ptCount val="146"/>
                <c:pt idx="0">
                  <c:v>-48.448039215686265</c:v>
                </c:pt>
                <c:pt idx="1">
                  <c:v>-48.448039215686265</c:v>
                </c:pt>
                <c:pt idx="2">
                  <c:v>-48.448039215686265</c:v>
                </c:pt>
                <c:pt idx="3">
                  <c:v>-48.448039215686265</c:v>
                </c:pt>
                <c:pt idx="4">
                  <c:v>-48.448039215686265</c:v>
                </c:pt>
                <c:pt idx="5">
                  <c:v>-48.448039215686265</c:v>
                </c:pt>
                <c:pt idx="6">
                  <c:v>-48.448039215686265</c:v>
                </c:pt>
                <c:pt idx="7">
                  <c:v>-48.448039215686265</c:v>
                </c:pt>
                <c:pt idx="8">
                  <c:v>-48.448039215686265</c:v>
                </c:pt>
                <c:pt idx="9">
                  <c:v>-48.448039215686265</c:v>
                </c:pt>
                <c:pt idx="10">
                  <c:v>-48.448039215686265</c:v>
                </c:pt>
                <c:pt idx="11">
                  <c:v>-48.448039215686265</c:v>
                </c:pt>
                <c:pt idx="12">
                  <c:v>-48.448039215686265</c:v>
                </c:pt>
                <c:pt idx="13">
                  <c:v>-48.448039215686265</c:v>
                </c:pt>
                <c:pt idx="14">
                  <c:v>-48.448039215686265</c:v>
                </c:pt>
                <c:pt idx="15">
                  <c:v>-48.448039215686265</c:v>
                </c:pt>
                <c:pt idx="16">
                  <c:v>-48.448039215686265</c:v>
                </c:pt>
                <c:pt idx="17">
                  <c:v>-48.448039215686265</c:v>
                </c:pt>
                <c:pt idx="18">
                  <c:v>-48.448039215686265</c:v>
                </c:pt>
                <c:pt idx="19">
                  <c:v>-48.448039215686265</c:v>
                </c:pt>
                <c:pt idx="20">
                  <c:v>-48.448039215686265</c:v>
                </c:pt>
                <c:pt idx="21">
                  <c:v>-48.448039215686265</c:v>
                </c:pt>
                <c:pt idx="22">
                  <c:v>-48.448039215686265</c:v>
                </c:pt>
                <c:pt idx="23">
                  <c:v>-48.448039215686265</c:v>
                </c:pt>
                <c:pt idx="24">
                  <c:v>-48.448039215686265</c:v>
                </c:pt>
                <c:pt idx="25">
                  <c:v>-48.448039215686265</c:v>
                </c:pt>
                <c:pt idx="26">
                  <c:v>-48.448039215686265</c:v>
                </c:pt>
                <c:pt idx="27">
                  <c:v>-48.448039215686265</c:v>
                </c:pt>
                <c:pt idx="28">
                  <c:v>-48.448039215686265</c:v>
                </c:pt>
                <c:pt idx="29">
                  <c:v>-48.448039215686265</c:v>
                </c:pt>
                <c:pt idx="30">
                  <c:v>-48.448039215686265</c:v>
                </c:pt>
                <c:pt idx="31">
                  <c:v>-48.448039215686265</c:v>
                </c:pt>
                <c:pt idx="32">
                  <c:v>-48.448039215686265</c:v>
                </c:pt>
                <c:pt idx="33">
                  <c:v>-48.448039215686265</c:v>
                </c:pt>
                <c:pt idx="34">
                  <c:v>-48.448039215686265</c:v>
                </c:pt>
                <c:pt idx="35">
                  <c:v>-48.448039215686265</c:v>
                </c:pt>
                <c:pt idx="36">
                  <c:v>-48.448039215686265</c:v>
                </c:pt>
                <c:pt idx="37">
                  <c:v>-48.448039215686265</c:v>
                </c:pt>
                <c:pt idx="38">
                  <c:v>-48.448039215686265</c:v>
                </c:pt>
                <c:pt idx="39">
                  <c:v>-48.448039215686265</c:v>
                </c:pt>
                <c:pt idx="40">
                  <c:v>-48.448039215686265</c:v>
                </c:pt>
                <c:pt idx="41">
                  <c:v>-48.448039215686265</c:v>
                </c:pt>
                <c:pt idx="42">
                  <c:v>-48.448039215686265</c:v>
                </c:pt>
                <c:pt idx="43">
                  <c:v>-48.448039215686265</c:v>
                </c:pt>
                <c:pt idx="44">
                  <c:v>-48.448039215686265</c:v>
                </c:pt>
                <c:pt idx="45">
                  <c:v>-48.448039215686265</c:v>
                </c:pt>
                <c:pt idx="46">
                  <c:v>-48.448039215686265</c:v>
                </c:pt>
                <c:pt idx="47">
                  <c:v>-48.448039215686265</c:v>
                </c:pt>
                <c:pt idx="48">
                  <c:v>-48.448039215686265</c:v>
                </c:pt>
                <c:pt idx="49">
                  <c:v>-48.448039215686265</c:v>
                </c:pt>
                <c:pt idx="50">
                  <c:v>-48.448039215686265</c:v>
                </c:pt>
                <c:pt idx="51">
                  <c:v>-48.448039215686265</c:v>
                </c:pt>
                <c:pt idx="52">
                  <c:v>-48.448039215686265</c:v>
                </c:pt>
                <c:pt idx="53">
                  <c:v>-48.448039215686265</c:v>
                </c:pt>
                <c:pt idx="54">
                  <c:v>-48.448039215686265</c:v>
                </c:pt>
                <c:pt idx="55">
                  <c:v>-48.448039215686265</c:v>
                </c:pt>
                <c:pt idx="56">
                  <c:v>-48.448039215686265</c:v>
                </c:pt>
                <c:pt idx="57">
                  <c:v>-48.448039215686265</c:v>
                </c:pt>
                <c:pt idx="58">
                  <c:v>-48.448039215686265</c:v>
                </c:pt>
                <c:pt idx="59">
                  <c:v>-48.448039215686265</c:v>
                </c:pt>
                <c:pt idx="60">
                  <c:v>-48.448039215686265</c:v>
                </c:pt>
                <c:pt idx="61">
                  <c:v>-48.448039215686265</c:v>
                </c:pt>
                <c:pt idx="62">
                  <c:v>-48.448039215686265</c:v>
                </c:pt>
                <c:pt idx="63">
                  <c:v>-48.448039215686265</c:v>
                </c:pt>
                <c:pt idx="64">
                  <c:v>-48.448039215686265</c:v>
                </c:pt>
                <c:pt idx="65">
                  <c:v>-48.448039215686265</c:v>
                </c:pt>
                <c:pt idx="66">
                  <c:v>-48.448039215686265</c:v>
                </c:pt>
                <c:pt idx="67">
                  <c:v>-48.448039215686265</c:v>
                </c:pt>
                <c:pt idx="68">
                  <c:v>-48.448039215686265</c:v>
                </c:pt>
                <c:pt idx="69">
                  <c:v>-48.448039215686265</c:v>
                </c:pt>
                <c:pt idx="70">
                  <c:v>-48.448039215686265</c:v>
                </c:pt>
                <c:pt idx="71">
                  <c:v>-48.448039215686265</c:v>
                </c:pt>
                <c:pt idx="72">
                  <c:v>-48.448039215686265</c:v>
                </c:pt>
                <c:pt idx="73">
                  <c:v>-48.448039215686265</c:v>
                </c:pt>
                <c:pt idx="74">
                  <c:v>-48.448039215686265</c:v>
                </c:pt>
                <c:pt idx="75">
                  <c:v>-48.448039215686265</c:v>
                </c:pt>
                <c:pt idx="76">
                  <c:v>-48.448039215686265</c:v>
                </c:pt>
                <c:pt idx="77">
                  <c:v>-48.448039215686265</c:v>
                </c:pt>
                <c:pt idx="78">
                  <c:v>-48.448039215686265</c:v>
                </c:pt>
                <c:pt idx="79">
                  <c:v>-48.448039215686265</c:v>
                </c:pt>
                <c:pt idx="80">
                  <c:v>-48.448039215686265</c:v>
                </c:pt>
                <c:pt idx="81">
                  <c:v>-48.448039215686265</c:v>
                </c:pt>
                <c:pt idx="82">
                  <c:v>-48.448039215686265</c:v>
                </c:pt>
                <c:pt idx="83">
                  <c:v>-48.448039215686265</c:v>
                </c:pt>
                <c:pt idx="84">
                  <c:v>-48.448039215686265</c:v>
                </c:pt>
                <c:pt idx="85">
                  <c:v>-48.448039215686265</c:v>
                </c:pt>
                <c:pt idx="86">
                  <c:v>-48.448039215686265</c:v>
                </c:pt>
                <c:pt idx="87">
                  <c:v>-48.448039215686265</c:v>
                </c:pt>
                <c:pt idx="88">
                  <c:v>-48.448039215686265</c:v>
                </c:pt>
                <c:pt idx="89">
                  <c:v>-48.448039215686265</c:v>
                </c:pt>
                <c:pt idx="90">
                  <c:v>-48.448039215686265</c:v>
                </c:pt>
                <c:pt idx="91">
                  <c:v>-48.448039215686265</c:v>
                </c:pt>
                <c:pt idx="92">
                  <c:v>-48.448039215686265</c:v>
                </c:pt>
                <c:pt idx="93">
                  <c:v>-48.448039215686265</c:v>
                </c:pt>
                <c:pt idx="94">
                  <c:v>-48.448039215686265</c:v>
                </c:pt>
                <c:pt idx="95">
                  <c:v>-48.448039215686265</c:v>
                </c:pt>
                <c:pt idx="96">
                  <c:v>-48.448039215686265</c:v>
                </c:pt>
                <c:pt idx="97">
                  <c:v>-48.448039215686265</c:v>
                </c:pt>
                <c:pt idx="98">
                  <c:v>-48.448039215686265</c:v>
                </c:pt>
                <c:pt idx="99">
                  <c:v>-48.448039215686265</c:v>
                </c:pt>
                <c:pt idx="100">
                  <c:v>-48.448039215686265</c:v>
                </c:pt>
                <c:pt idx="101">
                  <c:v>-48.448039215686265</c:v>
                </c:pt>
                <c:pt idx="102">
                  <c:v>-48.448039215686265</c:v>
                </c:pt>
                <c:pt idx="103">
                  <c:v>-48.448039215686265</c:v>
                </c:pt>
                <c:pt idx="104">
                  <c:v>-48.448039215686265</c:v>
                </c:pt>
                <c:pt idx="105">
                  <c:v>-48.448039215686265</c:v>
                </c:pt>
                <c:pt idx="106">
                  <c:v>-48.448039215686265</c:v>
                </c:pt>
                <c:pt idx="107">
                  <c:v>-48.448039215686265</c:v>
                </c:pt>
                <c:pt idx="108">
                  <c:v>-48.448039215686265</c:v>
                </c:pt>
                <c:pt idx="109">
                  <c:v>-48.448039215686265</c:v>
                </c:pt>
                <c:pt idx="110">
                  <c:v>-48.448039215686265</c:v>
                </c:pt>
                <c:pt idx="111">
                  <c:v>-48.448039215686265</c:v>
                </c:pt>
                <c:pt idx="112">
                  <c:v>-48.448039215686265</c:v>
                </c:pt>
                <c:pt idx="113">
                  <c:v>-48.448039215686265</c:v>
                </c:pt>
                <c:pt idx="114">
                  <c:v>-48.448039215686265</c:v>
                </c:pt>
                <c:pt idx="115">
                  <c:v>-48.448039215686265</c:v>
                </c:pt>
                <c:pt idx="116">
                  <c:v>-48.448039215686265</c:v>
                </c:pt>
                <c:pt idx="117">
                  <c:v>-48.448039215686265</c:v>
                </c:pt>
                <c:pt idx="118">
                  <c:v>-48.448039215686265</c:v>
                </c:pt>
                <c:pt idx="119">
                  <c:v>-48.448039215686265</c:v>
                </c:pt>
                <c:pt idx="120">
                  <c:v>-48.448039215686265</c:v>
                </c:pt>
                <c:pt idx="121">
                  <c:v>-48.448039215686265</c:v>
                </c:pt>
                <c:pt idx="122">
                  <c:v>-48.448039215686265</c:v>
                </c:pt>
                <c:pt idx="123">
                  <c:v>-48.448039215686265</c:v>
                </c:pt>
                <c:pt idx="124">
                  <c:v>-48.448039215686265</c:v>
                </c:pt>
                <c:pt idx="125">
                  <c:v>-48.448039215686265</c:v>
                </c:pt>
                <c:pt idx="126">
                  <c:v>-48.448039215686265</c:v>
                </c:pt>
                <c:pt idx="127">
                  <c:v>-48.448039215686265</c:v>
                </c:pt>
                <c:pt idx="128">
                  <c:v>-48.448039215686265</c:v>
                </c:pt>
                <c:pt idx="129">
                  <c:v>-48.448039215686265</c:v>
                </c:pt>
                <c:pt idx="130">
                  <c:v>-48.448039215686265</c:v>
                </c:pt>
                <c:pt idx="131">
                  <c:v>-48.448039215686265</c:v>
                </c:pt>
                <c:pt idx="132">
                  <c:v>-48.448039215686265</c:v>
                </c:pt>
                <c:pt idx="133">
                  <c:v>-48.448039215686265</c:v>
                </c:pt>
                <c:pt idx="134">
                  <c:v>-48.448039215686265</c:v>
                </c:pt>
                <c:pt idx="135">
                  <c:v>-48.448039215686265</c:v>
                </c:pt>
                <c:pt idx="136">
                  <c:v>-48.448039215686265</c:v>
                </c:pt>
                <c:pt idx="137">
                  <c:v>-48.448039215686265</c:v>
                </c:pt>
                <c:pt idx="138">
                  <c:v>-48.448039215686265</c:v>
                </c:pt>
                <c:pt idx="139">
                  <c:v>-48.448039215686265</c:v>
                </c:pt>
                <c:pt idx="140">
                  <c:v>-48.448039215686265</c:v>
                </c:pt>
                <c:pt idx="141">
                  <c:v>-48.448039215686265</c:v>
                </c:pt>
                <c:pt idx="142">
                  <c:v>-48.448039215686265</c:v>
                </c:pt>
                <c:pt idx="143">
                  <c:v>-48.448039215686265</c:v>
                </c:pt>
                <c:pt idx="144">
                  <c:v>-48.448039215686265</c:v>
                </c:pt>
                <c:pt idx="145">
                  <c:v>-48.448039215686265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59-46C7-B228-3E281F163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348416"/>
        <c:axId val="96354304"/>
      </c:lineChart>
      <c:dateAx>
        <c:axId val="96348416"/>
        <c:scaling>
          <c:orientation val="minMax"/>
          <c:max val="43160"/>
          <c:min val="39142"/>
        </c:scaling>
        <c:delete val="0"/>
        <c:axPos val="b"/>
        <c:numFmt formatCode="[$-408]mmm/yy;@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96354304"/>
        <c:crosses val="autoZero"/>
        <c:auto val="1"/>
        <c:lblOffset val="100"/>
        <c:baseTimeUnit val="months"/>
        <c:majorUnit val="6"/>
        <c:majorTimeUnit val="months"/>
      </c:dateAx>
      <c:valAx>
        <c:axId val="9635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/>
          <a:lstStyle/>
          <a:p>
            <a:pPr>
              <a:defRPr/>
            </a:pPr>
            <a:endParaRPr lang="en-US"/>
          </a:p>
        </c:txPr>
        <c:crossAx val="9634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ΑΝΕΡΓΙΑ!$C$73</c:f>
              <c:strCache>
                <c:ptCount val="1"/>
                <c:pt idx="0">
                  <c:v>Άνεργοι (αριστερός άξονας)</c:v>
                </c:pt>
              </c:strCache>
            </c:strRef>
          </c:tx>
          <c:spPr>
            <a:solidFill>
              <a:srgbClr val="E2DFC1"/>
            </a:solidFill>
            <a:ln>
              <a:noFill/>
            </a:ln>
            <a:effectLst/>
          </c:spPr>
          <c:invertIfNegative val="0"/>
          <c:cat>
            <c:numRef>
              <c:f>ΑΝΕΡΓΙΑ!$A$74:$A$90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ΑΝΕΡΓΙΑ!$C$74:$C$90</c:f>
              <c:numCache>
                <c:formatCode>#.##0</c:formatCode>
                <c:ptCount val="17"/>
                <c:pt idx="0">
                  <c:v>508.375</c:v>
                </c:pt>
                <c:pt idx="1">
                  <c:v>492.65</c:v>
                </c:pt>
                <c:pt idx="2">
                  <c:v>472.65000000000003</c:v>
                </c:pt>
                <c:pt idx="3">
                  <c:v>519.97499999999991</c:v>
                </c:pt>
                <c:pt idx="4">
                  <c:v>493.54999999999995</c:v>
                </c:pt>
                <c:pt idx="5">
                  <c:v>448.22499999999997</c:v>
                </c:pt>
                <c:pt idx="6">
                  <c:v>418.35</c:v>
                </c:pt>
                <c:pt idx="7">
                  <c:v>387.875</c:v>
                </c:pt>
                <c:pt idx="8">
                  <c:v>484.69999999999993</c:v>
                </c:pt>
                <c:pt idx="9">
                  <c:v>639.375</c:v>
                </c:pt>
                <c:pt idx="10">
                  <c:v>881.82499999999993</c:v>
                </c:pt>
                <c:pt idx="11">
                  <c:v>1195.0999999999999</c:v>
                </c:pt>
                <c:pt idx="12">
                  <c:v>1330.35</c:v>
                </c:pt>
                <c:pt idx="13">
                  <c:v>1274.425</c:v>
                </c:pt>
                <c:pt idx="14">
                  <c:v>1196.95</c:v>
                </c:pt>
                <c:pt idx="15">
                  <c:v>1130.9459324999998</c:v>
                </c:pt>
                <c:pt idx="16">
                  <c:v>1027.05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C-40CB-A30B-73611C62C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694751"/>
        <c:axId val="1384696415"/>
      </c:barChart>
      <c:lineChart>
        <c:grouping val="standard"/>
        <c:varyColors val="0"/>
        <c:ser>
          <c:idx val="0"/>
          <c:order val="0"/>
          <c:tx>
            <c:strRef>
              <c:f>ΑΝΕΡΓΙΑ!$B$73</c:f>
              <c:strCache>
                <c:ptCount val="1"/>
                <c:pt idx="0">
                  <c:v>Ποσοστό (δεξιός άξονας)</c:v>
                </c:pt>
              </c:strCache>
            </c:strRef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ΑΝΕΡΓΙΑ!$A$74:$A$90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ΑΝΕΡΓΙΑ!$B$74:$B$90</c:f>
              <c:numCache>
                <c:formatCode>#.##0.0</c:formatCode>
                <c:ptCount val="17"/>
                <c:pt idx="0" formatCode="0.0\ ">
                  <c:v>10.792321450369121</c:v>
                </c:pt>
                <c:pt idx="1">
                  <c:v>10.355119757017793</c:v>
                </c:pt>
                <c:pt idx="2" formatCode="0.0\ ">
                  <c:v>9.7942310083302271</c:v>
                </c:pt>
                <c:pt idx="3" formatCode="0.0\ ">
                  <c:v>10.591200733272226</c:v>
                </c:pt>
                <c:pt idx="4" formatCode="0.0\ ">
                  <c:v>9.9967592311275837</c:v>
                </c:pt>
                <c:pt idx="5">
                  <c:v>9.00823498083194</c:v>
                </c:pt>
                <c:pt idx="6">
                  <c:v>8.3965558766859356</c:v>
                </c:pt>
                <c:pt idx="7">
                  <c:v>7.7601384470720056</c:v>
                </c:pt>
                <c:pt idx="8">
                  <c:v>9.6156802840861157</c:v>
                </c:pt>
                <c:pt idx="9" formatCode="0.0\ ">
                  <c:v>12.713507387007617</c:v>
                </c:pt>
                <c:pt idx="10" formatCode="0.0\ ">
                  <c:v>17.864631342240408</c:v>
                </c:pt>
                <c:pt idx="11" formatCode="0.0\ ">
                  <c:v>24.439297965777619</c:v>
                </c:pt>
                <c:pt idx="12" formatCode="0.0\ ">
                  <c:v>27.466424420105092</c:v>
                </c:pt>
                <c:pt idx="13" formatCode="0.0\ ">
                  <c:v>26.491742280149253</c:v>
                </c:pt>
                <c:pt idx="14" formatCode="0.0\ ">
                  <c:v>24.896779091656004</c:v>
                </c:pt>
                <c:pt idx="15" formatCode="0.0\ ">
                  <c:v>23.5</c:v>
                </c:pt>
                <c:pt idx="16" formatCode="0.0\ ">
                  <c:v>21.5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4C-40CB-A30B-73611C62C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720351"/>
        <c:axId val="1524718271"/>
      </c:lineChart>
      <c:catAx>
        <c:axId val="138469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384696415"/>
        <c:crosses val="autoZero"/>
        <c:auto val="1"/>
        <c:lblAlgn val="ctr"/>
        <c:lblOffset val="100"/>
        <c:noMultiLvlLbl val="0"/>
      </c:catAx>
      <c:valAx>
        <c:axId val="138469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χιλιάδες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384694751"/>
        <c:crosses val="autoZero"/>
        <c:crossBetween val="between"/>
      </c:valAx>
      <c:valAx>
        <c:axId val="15247182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%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524720351"/>
        <c:crosses val="max"/>
        <c:crossBetween val="between"/>
      </c:valAx>
      <c:catAx>
        <c:axId val="1524720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4718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solidFill>
            <a:sysClr val="windowText" lastClr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Δείκτης (αριστερός άξονας)</c:v>
                </c:pt>
              </c:strCache>
            </c:strRef>
          </c:tx>
          <c:spPr>
            <a:ln w="28575" cap="rnd">
              <a:solidFill>
                <a:srgbClr val="CEC998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Sheet2!$A$26:$A$69</c:f>
              <c:strCache>
                <c:ptCount val="44"/>
                <c:pt idx="0">
                  <c:v>2007Q1</c:v>
                </c:pt>
                <c:pt idx="1">
                  <c:v>2007Q2</c:v>
                </c:pt>
                <c:pt idx="2">
                  <c:v>2007Q3</c:v>
                </c:pt>
                <c:pt idx="3">
                  <c:v>2007Q4</c:v>
                </c:pt>
                <c:pt idx="4">
                  <c:v>2008Q1</c:v>
                </c:pt>
                <c:pt idx="5">
                  <c:v>2008Q2</c:v>
                </c:pt>
                <c:pt idx="6">
                  <c:v>2008Q3</c:v>
                </c:pt>
                <c:pt idx="7">
                  <c:v>2008Q4</c:v>
                </c:pt>
                <c:pt idx="8">
                  <c:v>2009Q1</c:v>
                </c:pt>
                <c:pt idx="9">
                  <c:v>2009Q2</c:v>
                </c:pt>
                <c:pt idx="10">
                  <c:v>2009Q3</c:v>
                </c:pt>
                <c:pt idx="11">
                  <c:v>2009Q4</c:v>
                </c:pt>
                <c:pt idx="12">
                  <c:v>2010Q1</c:v>
                </c:pt>
                <c:pt idx="13">
                  <c:v>2010Q2</c:v>
                </c:pt>
                <c:pt idx="14">
                  <c:v>2010Q3</c:v>
                </c:pt>
                <c:pt idx="15">
                  <c:v>2010Q4</c:v>
                </c:pt>
                <c:pt idx="16">
                  <c:v>2011Q1</c:v>
                </c:pt>
                <c:pt idx="17">
                  <c:v>2011Q2</c:v>
                </c:pt>
                <c:pt idx="18">
                  <c:v>2011Q3</c:v>
                </c:pt>
                <c:pt idx="19">
                  <c:v>2011Q4</c:v>
                </c:pt>
                <c:pt idx="20">
                  <c:v>2012Q1</c:v>
                </c:pt>
                <c:pt idx="21">
                  <c:v>2012Q2</c:v>
                </c:pt>
                <c:pt idx="22">
                  <c:v>2012Q3</c:v>
                </c:pt>
                <c:pt idx="23">
                  <c:v>2012Q4</c:v>
                </c:pt>
                <c:pt idx="24">
                  <c:v>2013Q1</c:v>
                </c:pt>
                <c:pt idx="25">
                  <c:v>2013Q2</c:v>
                </c:pt>
                <c:pt idx="26">
                  <c:v>2013Q3</c:v>
                </c:pt>
                <c:pt idx="27">
                  <c:v>2013Q4</c:v>
                </c:pt>
                <c:pt idx="28">
                  <c:v>2014Q1</c:v>
                </c:pt>
                <c:pt idx="29">
                  <c:v>2014Q2</c:v>
                </c:pt>
                <c:pt idx="30">
                  <c:v>2014Q3</c:v>
                </c:pt>
                <c:pt idx="31">
                  <c:v>2014Q4</c:v>
                </c:pt>
                <c:pt idx="32">
                  <c:v>2015Q1</c:v>
                </c:pt>
                <c:pt idx="33">
                  <c:v>2015Q2</c:v>
                </c:pt>
                <c:pt idx="34">
                  <c:v>2015Q3</c:v>
                </c:pt>
                <c:pt idx="35">
                  <c:v>2015Q4</c:v>
                </c:pt>
                <c:pt idx="36">
                  <c:v>2016Q1</c:v>
                </c:pt>
                <c:pt idx="37">
                  <c:v>2016Q2</c:v>
                </c:pt>
                <c:pt idx="38">
                  <c:v>2016Q3</c:v>
                </c:pt>
                <c:pt idx="39">
                  <c:v>2016Q4</c:v>
                </c:pt>
                <c:pt idx="40">
                  <c:v>2017Q1</c:v>
                </c:pt>
                <c:pt idx="41">
                  <c:v>2017Q2</c:v>
                </c:pt>
                <c:pt idx="42">
                  <c:v>2017Q3</c:v>
                </c:pt>
                <c:pt idx="43">
                  <c:v>2017Q4</c:v>
                </c:pt>
              </c:strCache>
            </c:strRef>
          </c:cat>
          <c:val>
            <c:numRef>
              <c:f>Sheet2!$D$26:$D$69</c:f>
              <c:numCache>
                <c:formatCode>General</c:formatCode>
                <c:ptCount val="44"/>
                <c:pt idx="0">
                  <c:v>99.7</c:v>
                </c:pt>
                <c:pt idx="1">
                  <c:v>107.8</c:v>
                </c:pt>
                <c:pt idx="2">
                  <c:v>118.3</c:v>
                </c:pt>
                <c:pt idx="3">
                  <c:v>110.1</c:v>
                </c:pt>
                <c:pt idx="4">
                  <c:v>104.1</c:v>
                </c:pt>
                <c:pt idx="5">
                  <c:v>112.7</c:v>
                </c:pt>
                <c:pt idx="6">
                  <c:v>123.9</c:v>
                </c:pt>
                <c:pt idx="7">
                  <c:v>115.4</c:v>
                </c:pt>
                <c:pt idx="8">
                  <c:v>99.7</c:v>
                </c:pt>
                <c:pt idx="9">
                  <c:v>112.9</c:v>
                </c:pt>
                <c:pt idx="10">
                  <c:v>117.5</c:v>
                </c:pt>
                <c:pt idx="11">
                  <c:v>124.9</c:v>
                </c:pt>
                <c:pt idx="12">
                  <c:v>112.3</c:v>
                </c:pt>
                <c:pt idx="13">
                  <c:v>112.6</c:v>
                </c:pt>
                <c:pt idx="14">
                  <c:v>113.8</c:v>
                </c:pt>
                <c:pt idx="15">
                  <c:v>119.4</c:v>
                </c:pt>
                <c:pt idx="16">
                  <c:v>105.4</c:v>
                </c:pt>
                <c:pt idx="17">
                  <c:v>110.4</c:v>
                </c:pt>
                <c:pt idx="18">
                  <c:v>107.6</c:v>
                </c:pt>
                <c:pt idx="19">
                  <c:v>112.9</c:v>
                </c:pt>
                <c:pt idx="20">
                  <c:v>95</c:v>
                </c:pt>
                <c:pt idx="21">
                  <c:v>101</c:v>
                </c:pt>
                <c:pt idx="22">
                  <c:v>95.2</c:v>
                </c:pt>
                <c:pt idx="23">
                  <c:v>108.8</c:v>
                </c:pt>
                <c:pt idx="24">
                  <c:v>83</c:v>
                </c:pt>
                <c:pt idx="25">
                  <c:v>90.9</c:v>
                </c:pt>
                <c:pt idx="26">
                  <c:v>89.2</c:v>
                </c:pt>
                <c:pt idx="27">
                  <c:v>96.6</c:v>
                </c:pt>
                <c:pt idx="28">
                  <c:v>79.8</c:v>
                </c:pt>
                <c:pt idx="29">
                  <c:v>89</c:v>
                </c:pt>
                <c:pt idx="30">
                  <c:v>94.6</c:v>
                </c:pt>
                <c:pt idx="31">
                  <c:v>98</c:v>
                </c:pt>
                <c:pt idx="32">
                  <c:v>79.2</c:v>
                </c:pt>
                <c:pt idx="33">
                  <c:v>85.3</c:v>
                </c:pt>
                <c:pt idx="34">
                  <c:v>95.7</c:v>
                </c:pt>
                <c:pt idx="35">
                  <c:v>98</c:v>
                </c:pt>
                <c:pt idx="36">
                  <c:v>79.900000000000006</c:v>
                </c:pt>
                <c:pt idx="37">
                  <c:v>88.8</c:v>
                </c:pt>
                <c:pt idx="38">
                  <c:v>96.9</c:v>
                </c:pt>
                <c:pt idx="39">
                  <c:v>97.3</c:v>
                </c:pt>
                <c:pt idx="40">
                  <c:v>80.7</c:v>
                </c:pt>
                <c:pt idx="41">
                  <c:v>89.3</c:v>
                </c:pt>
                <c:pt idx="42">
                  <c:v>95.7</c:v>
                </c:pt>
                <c:pt idx="4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0F-4607-892D-D587F3774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811007"/>
        <c:axId val="1691798943"/>
      </c:lineChart>
      <c:lineChart>
        <c:grouping val="standard"/>
        <c:varyColors val="0"/>
        <c:ser>
          <c:idx val="1"/>
          <c:order val="1"/>
          <c:tx>
            <c:strRef>
              <c:f>Sheet2!$G$1</c:f>
              <c:strCache>
                <c:ptCount val="1"/>
                <c:pt idx="0">
                  <c:v>Ποσοστιαία μεταβολή (αριστερός άξονας)</c:v>
                </c:pt>
              </c:strCache>
            </c:strRef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cat>
            <c:strRef>
              <c:f>Sheet2!$A$26:$A$69</c:f>
              <c:strCache>
                <c:ptCount val="44"/>
                <c:pt idx="0">
                  <c:v>2007Q1</c:v>
                </c:pt>
                <c:pt idx="1">
                  <c:v>2007Q2</c:v>
                </c:pt>
                <c:pt idx="2">
                  <c:v>2007Q3</c:v>
                </c:pt>
                <c:pt idx="3">
                  <c:v>2007Q4</c:v>
                </c:pt>
                <c:pt idx="4">
                  <c:v>2008Q1</c:v>
                </c:pt>
                <c:pt idx="5">
                  <c:v>2008Q2</c:v>
                </c:pt>
                <c:pt idx="6">
                  <c:v>2008Q3</c:v>
                </c:pt>
                <c:pt idx="7">
                  <c:v>2008Q4</c:v>
                </c:pt>
                <c:pt idx="8">
                  <c:v>2009Q1</c:v>
                </c:pt>
                <c:pt idx="9">
                  <c:v>2009Q2</c:v>
                </c:pt>
                <c:pt idx="10">
                  <c:v>2009Q3</c:v>
                </c:pt>
                <c:pt idx="11">
                  <c:v>2009Q4</c:v>
                </c:pt>
                <c:pt idx="12">
                  <c:v>2010Q1</c:v>
                </c:pt>
                <c:pt idx="13">
                  <c:v>2010Q2</c:v>
                </c:pt>
                <c:pt idx="14">
                  <c:v>2010Q3</c:v>
                </c:pt>
                <c:pt idx="15">
                  <c:v>2010Q4</c:v>
                </c:pt>
                <c:pt idx="16">
                  <c:v>2011Q1</c:v>
                </c:pt>
                <c:pt idx="17">
                  <c:v>2011Q2</c:v>
                </c:pt>
                <c:pt idx="18">
                  <c:v>2011Q3</c:v>
                </c:pt>
                <c:pt idx="19">
                  <c:v>2011Q4</c:v>
                </c:pt>
                <c:pt idx="20">
                  <c:v>2012Q1</c:v>
                </c:pt>
                <c:pt idx="21">
                  <c:v>2012Q2</c:v>
                </c:pt>
                <c:pt idx="22">
                  <c:v>2012Q3</c:v>
                </c:pt>
                <c:pt idx="23">
                  <c:v>2012Q4</c:v>
                </c:pt>
                <c:pt idx="24">
                  <c:v>2013Q1</c:v>
                </c:pt>
                <c:pt idx="25">
                  <c:v>2013Q2</c:v>
                </c:pt>
                <c:pt idx="26">
                  <c:v>2013Q3</c:v>
                </c:pt>
                <c:pt idx="27">
                  <c:v>2013Q4</c:v>
                </c:pt>
                <c:pt idx="28">
                  <c:v>2014Q1</c:v>
                </c:pt>
                <c:pt idx="29">
                  <c:v>2014Q2</c:v>
                </c:pt>
                <c:pt idx="30">
                  <c:v>2014Q3</c:v>
                </c:pt>
                <c:pt idx="31">
                  <c:v>2014Q4</c:v>
                </c:pt>
                <c:pt idx="32">
                  <c:v>2015Q1</c:v>
                </c:pt>
                <c:pt idx="33">
                  <c:v>2015Q2</c:v>
                </c:pt>
                <c:pt idx="34">
                  <c:v>2015Q3</c:v>
                </c:pt>
                <c:pt idx="35">
                  <c:v>2015Q4</c:v>
                </c:pt>
                <c:pt idx="36">
                  <c:v>2016Q1</c:v>
                </c:pt>
                <c:pt idx="37">
                  <c:v>2016Q2</c:v>
                </c:pt>
                <c:pt idx="38">
                  <c:v>2016Q3</c:v>
                </c:pt>
                <c:pt idx="39">
                  <c:v>2016Q4</c:v>
                </c:pt>
                <c:pt idx="40">
                  <c:v>2017Q1</c:v>
                </c:pt>
                <c:pt idx="41">
                  <c:v>2017Q2</c:v>
                </c:pt>
                <c:pt idx="42">
                  <c:v>2017Q3</c:v>
                </c:pt>
                <c:pt idx="43">
                  <c:v>2017Q4</c:v>
                </c:pt>
              </c:strCache>
            </c:strRef>
          </c:cat>
          <c:val>
            <c:numRef>
              <c:f>Sheet2!$G$26:$G$69</c:f>
              <c:numCache>
                <c:formatCode>0%</c:formatCode>
                <c:ptCount val="44"/>
                <c:pt idx="0">
                  <c:v>6.6310160427807519E-2</c:v>
                </c:pt>
                <c:pt idx="1">
                  <c:v>7.1570576540755493E-2</c:v>
                </c:pt>
                <c:pt idx="2">
                  <c:v>0.11920529801324498</c:v>
                </c:pt>
                <c:pt idx="3">
                  <c:v>-4.0104620749782112E-2</c:v>
                </c:pt>
                <c:pt idx="4">
                  <c:v>4.4132397191574635E-2</c:v>
                </c:pt>
                <c:pt idx="5">
                  <c:v>4.5454545454545511E-2</c:v>
                </c:pt>
                <c:pt idx="6">
                  <c:v>4.7337278106508951E-2</c:v>
                </c:pt>
                <c:pt idx="7">
                  <c:v>4.8138056312443341E-2</c:v>
                </c:pt>
                <c:pt idx="8">
                  <c:v>-4.2267050912583974E-2</c:v>
                </c:pt>
                <c:pt idx="9">
                  <c:v>1.7746228926353402E-3</c:v>
                </c:pt>
                <c:pt idx="10">
                  <c:v>-5.1654560129136447E-2</c:v>
                </c:pt>
                <c:pt idx="11">
                  <c:v>8.2322357019064124E-2</c:v>
                </c:pt>
                <c:pt idx="12">
                  <c:v>0.12637913741223664</c:v>
                </c:pt>
                <c:pt idx="13">
                  <c:v>-2.6572187776794627E-3</c:v>
                </c:pt>
                <c:pt idx="14">
                  <c:v>-3.1489361702127683E-2</c:v>
                </c:pt>
                <c:pt idx="15">
                  <c:v>-4.4035228182546036E-2</c:v>
                </c:pt>
                <c:pt idx="16">
                  <c:v>-6.144256455921631E-2</c:v>
                </c:pt>
                <c:pt idx="17">
                  <c:v>-1.9538188277086935E-2</c:v>
                </c:pt>
                <c:pt idx="18">
                  <c:v>-5.4481546572934997E-2</c:v>
                </c:pt>
                <c:pt idx="19">
                  <c:v>-5.4438860971524283E-2</c:v>
                </c:pt>
                <c:pt idx="20">
                  <c:v>-9.8671726755218264E-2</c:v>
                </c:pt>
                <c:pt idx="21">
                  <c:v>-8.5144927536231929E-2</c:v>
                </c:pt>
                <c:pt idx="22">
                  <c:v>-0.11524163568773227</c:v>
                </c:pt>
                <c:pt idx="23">
                  <c:v>-3.6315323294951359E-2</c:v>
                </c:pt>
                <c:pt idx="24">
                  <c:v>-0.12631578947368421</c:v>
                </c:pt>
                <c:pt idx="25">
                  <c:v>-9.999999999999995E-2</c:v>
                </c:pt>
                <c:pt idx="26">
                  <c:v>-6.3025210084033612E-2</c:v>
                </c:pt>
                <c:pt idx="27">
                  <c:v>-0.1121323529411765</c:v>
                </c:pt>
                <c:pt idx="28">
                  <c:v>-3.8554216867469911E-2</c:v>
                </c:pt>
                <c:pt idx="29">
                  <c:v>-2.0902090209020962E-2</c:v>
                </c:pt>
                <c:pt idx="30">
                  <c:v>6.0538116591928155E-2</c:v>
                </c:pt>
                <c:pt idx="31">
                  <c:v>1.4492753623188465E-2</c:v>
                </c:pt>
                <c:pt idx="32">
                  <c:v>-7.5187969924811323E-3</c:v>
                </c:pt>
                <c:pt idx="33">
                  <c:v>-4.1573033707865199E-2</c:v>
                </c:pt>
                <c:pt idx="34">
                  <c:v>1.1627906976744276E-2</c:v>
                </c:pt>
                <c:pt idx="35">
                  <c:v>0</c:v>
                </c:pt>
                <c:pt idx="36">
                  <c:v>8.8383838383838745E-3</c:v>
                </c:pt>
                <c:pt idx="37">
                  <c:v>4.1031652989449004E-2</c:v>
                </c:pt>
                <c:pt idx="38">
                  <c:v>1.2539184952978085E-2</c:v>
                </c:pt>
                <c:pt idx="39">
                  <c:v>-7.1428571428571721E-3</c:v>
                </c:pt>
                <c:pt idx="40">
                  <c:v>1.0012515644555658E-2</c:v>
                </c:pt>
                <c:pt idx="41">
                  <c:v>5.6306306306306312E-3</c:v>
                </c:pt>
                <c:pt idx="42">
                  <c:v>-1.2383900928792598E-2</c:v>
                </c:pt>
                <c:pt idx="43">
                  <c:v>2.774922918807814E-2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0F-4607-892D-D587F3774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868703"/>
        <c:axId val="1694875359"/>
      </c:lineChart>
      <c:catAx>
        <c:axId val="169181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91798943"/>
        <c:crosses val="autoZero"/>
        <c:auto val="1"/>
        <c:lblAlgn val="ctr"/>
        <c:lblOffset val="100"/>
        <c:noMultiLvlLbl val="0"/>
      </c:catAx>
      <c:valAx>
        <c:axId val="1691798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2012=100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91811007"/>
        <c:crosses val="autoZero"/>
        <c:crossBetween val="between"/>
      </c:valAx>
      <c:valAx>
        <c:axId val="169487535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694868703"/>
        <c:crosses val="max"/>
        <c:crossBetween val="between"/>
      </c:valAx>
      <c:catAx>
        <c:axId val="16948687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48753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solidFill>
            <a:sysClr val="windowText" lastClr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Data!$E$27</c:f>
              <c:strCache>
                <c:ptCount val="1"/>
                <c:pt idx="0">
                  <c:v>Συνολική - Αριστερή κλίμακα</c:v>
                </c:pt>
              </c:strCache>
            </c:strRef>
          </c:tx>
          <c:spPr>
            <a:solidFill>
              <a:srgbClr val="E2DFC1"/>
            </a:solidFill>
            <a:ln>
              <a:noFill/>
            </a:ln>
            <a:effectLst/>
          </c:spPr>
          <c:invertIfNegative val="0"/>
          <c:cat>
            <c:numRef>
              <c:f>Data!$B$34:$B$37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Data!$E$34:$E$37</c:f>
              <c:numCache>
                <c:formatCode>#.##0</c:formatCode>
                <c:ptCount val="4"/>
                <c:pt idx="0">
                  <c:v>3536.2750000000001</c:v>
                </c:pt>
                <c:pt idx="1">
                  <c:v>3610.65</c:v>
                </c:pt>
                <c:pt idx="2">
                  <c:v>3673.5250000000005</c:v>
                </c:pt>
                <c:pt idx="3">
                  <c:v>3752.6499999999996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8-499C-8C0B-7594C9B1A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51604064"/>
        <c:axId val="551599488"/>
      </c:barChart>
      <c:lineChart>
        <c:grouping val="standard"/>
        <c:varyColors val="0"/>
        <c:ser>
          <c:idx val="0"/>
          <c:order val="0"/>
          <c:tx>
            <c:strRef>
              <c:f>Data!$C$27</c:f>
              <c:strCache>
                <c:ptCount val="1"/>
                <c:pt idx="0">
                  <c:v>Μερική - Δεξιά κλίμακα</c:v>
                </c:pt>
              </c:strCache>
            </c:strRef>
          </c:tx>
          <c:spPr>
            <a:ln w="28575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cat>
            <c:numRef>
              <c:f>Data!$B$34:$B$37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Data!$C$34:$C$37</c:f>
              <c:numCache>
                <c:formatCode>#.##0</c:formatCode>
                <c:ptCount val="4"/>
                <c:pt idx="0">
                  <c:v>335.67499999999995</c:v>
                </c:pt>
                <c:pt idx="1">
                  <c:v>343.20000000000005</c:v>
                </c:pt>
                <c:pt idx="2">
                  <c:v>363.02500000000003</c:v>
                </c:pt>
                <c:pt idx="3">
                  <c:v>369.22499999999997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F8-499C-8C0B-7594C9B1A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776512"/>
        <c:axId val="552769024"/>
      </c:lineChart>
      <c:catAx>
        <c:axId val="5516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551599488"/>
        <c:crosses val="autoZero"/>
        <c:auto val="1"/>
        <c:lblAlgn val="ctr"/>
        <c:lblOffset val="100"/>
        <c:noMultiLvlLbl val="0"/>
      </c:catAx>
      <c:valAx>
        <c:axId val="5515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χιλιάδες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551604064"/>
        <c:crosses val="autoZero"/>
        <c:crossBetween val="between"/>
      </c:valAx>
      <c:valAx>
        <c:axId val="5527690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χιλιάδες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552776512"/>
        <c:crosses val="max"/>
        <c:crossBetween val="between"/>
      </c:valAx>
      <c:catAx>
        <c:axId val="552776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769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>
          <a:solidFill>
            <a:sysClr val="windowText" lastClr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Data!$B$89</c:f>
              <c:strCache>
                <c:ptCount val="1"/>
                <c:pt idx="0">
                  <c:v>15-24</c:v>
                </c:pt>
              </c:strCache>
            </c:strRef>
          </c:tx>
          <c:spPr>
            <a:solidFill>
              <a:srgbClr val="9E9330"/>
            </a:solidFill>
            <a:ln>
              <a:noFill/>
            </a:ln>
            <a:effectLst/>
          </c:spPr>
          <c:invertIfNegative val="0"/>
          <c:cat>
            <c:numRef>
              <c:f>Data!$C$88:$F$88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Data!$C$89:$F$89</c:f>
              <c:numCache>
                <c:formatCode>0%</c:formatCode>
                <c:ptCount val="4"/>
                <c:pt idx="0">
                  <c:v>9.4883443807254039E-2</c:v>
                </c:pt>
                <c:pt idx="1">
                  <c:v>9.4259906759906753E-2</c:v>
                </c:pt>
                <c:pt idx="2">
                  <c:v>0.10006197920253428</c:v>
                </c:pt>
                <c:pt idx="3">
                  <c:v>0.10867357302457852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7-4709-85FE-3A9E0A65E2DD}"/>
            </c:ext>
          </c:extLst>
        </c:ser>
        <c:ser>
          <c:idx val="1"/>
          <c:order val="1"/>
          <c:tx>
            <c:strRef>
              <c:f>Data!$B$90</c:f>
              <c:strCache>
                <c:ptCount val="1"/>
                <c:pt idx="0">
                  <c:v>25-49</c:v>
                </c:pt>
              </c:strCache>
            </c:strRef>
          </c:tx>
          <c:spPr>
            <a:solidFill>
              <a:srgbClr val="B6AE64"/>
            </a:solidFill>
            <a:ln>
              <a:noFill/>
            </a:ln>
            <a:effectLst/>
          </c:spPr>
          <c:invertIfNegative val="0"/>
          <c:cat>
            <c:numRef>
              <c:f>Data!$C$88:$F$88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Data!$C$90:$F$90</c:f>
              <c:numCache>
                <c:formatCode>0%</c:formatCode>
                <c:ptCount val="4"/>
                <c:pt idx="0">
                  <c:v>0.67118492589558354</c:v>
                </c:pt>
                <c:pt idx="1">
                  <c:v>0.67438811188811176</c:v>
                </c:pt>
                <c:pt idx="2">
                  <c:v>0.6693753873700159</c:v>
                </c:pt>
                <c:pt idx="3">
                  <c:v>0.65434355745141848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7-4709-85FE-3A9E0A65E2DD}"/>
            </c:ext>
          </c:extLst>
        </c:ser>
        <c:ser>
          <c:idx val="2"/>
          <c:order val="2"/>
          <c:tx>
            <c:strRef>
              <c:f>Data!$B$91</c:f>
              <c:strCache>
                <c:ptCount val="1"/>
                <c:pt idx="0">
                  <c:v>50-64</c:v>
                </c:pt>
              </c:strCache>
            </c:strRef>
          </c:tx>
          <c:spPr>
            <a:solidFill>
              <a:srgbClr val="CEC998"/>
            </a:solidFill>
            <a:ln>
              <a:noFill/>
            </a:ln>
            <a:effectLst/>
          </c:spPr>
          <c:invertIfNegative val="0"/>
          <c:cat>
            <c:numRef>
              <c:f>Data!$C$88:$F$88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Data!$C$91:$F$91</c:f>
              <c:numCache>
                <c:formatCode>0%</c:formatCode>
                <c:ptCount val="4"/>
                <c:pt idx="0">
                  <c:v>0.19475683324644372</c:v>
                </c:pt>
                <c:pt idx="1">
                  <c:v>0.20083041958041958</c:v>
                </c:pt>
                <c:pt idx="2">
                  <c:v>0.20432477102127952</c:v>
                </c:pt>
                <c:pt idx="3">
                  <c:v>0.2080709594420746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7-4709-85FE-3A9E0A65E2DD}"/>
            </c:ext>
          </c:extLst>
        </c:ser>
        <c:ser>
          <c:idx val="3"/>
          <c:order val="3"/>
          <c:tx>
            <c:strRef>
              <c:f>Data!$B$92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E2DFC1"/>
            </a:solidFill>
            <a:ln>
              <a:noFill/>
            </a:ln>
            <a:effectLst/>
          </c:spPr>
          <c:invertIfNegative val="0"/>
          <c:cat>
            <c:numRef>
              <c:f>Data!$C$88:$F$88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Data!$C$92:$F$92</c:f>
              <c:numCache>
                <c:formatCode>0%</c:formatCode>
                <c:ptCount val="4"/>
                <c:pt idx="0">
                  <c:v>3.9174797050718697E-2</c:v>
                </c:pt>
                <c:pt idx="1">
                  <c:v>3.0521561771561772E-2</c:v>
                </c:pt>
                <c:pt idx="2">
                  <c:v>2.6237862406170376E-2</c:v>
                </c:pt>
                <c:pt idx="3">
                  <c:v>2.8911910081928369E-2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67-4709-85FE-3A9E0A65E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9253935"/>
        <c:axId val="259263919"/>
      </c:barChart>
      <c:catAx>
        <c:axId val="25925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59263919"/>
        <c:crosses val="autoZero"/>
        <c:auto val="1"/>
        <c:lblAlgn val="ctr"/>
        <c:lblOffset val="100"/>
        <c:noMultiLvlLbl val="0"/>
      </c:catAx>
      <c:valAx>
        <c:axId val="2592639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5925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6518953585323"/>
          <c:y val="4.3808977617955235E-2"/>
          <c:w val="0.7421779044276916"/>
          <c:h val="0.6870937441874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isozygio'!$A$3</c:f>
              <c:strCache>
                <c:ptCount val="1"/>
                <c:pt idx="0">
                  <c:v>Ισοζύγιο Τρεχουσών Συναλλαγών</c:v>
                </c:pt>
              </c:strCache>
            </c:strRef>
          </c:tx>
          <c:spPr>
            <a:solidFill>
              <a:srgbClr val="9E933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'data isozygio'!$B$2:$Q$2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'data isozygio'!$B$3:$Q$3</c:f>
              <c:numCache>
                <c:formatCode>#,##0.0</c:formatCode>
                <c:ptCount val="16"/>
                <c:pt idx="0">
                  <c:v>-11168</c:v>
                </c:pt>
                <c:pt idx="1">
                  <c:v>-15117.3</c:v>
                </c:pt>
                <c:pt idx="2">
                  <c:v>-14935.9</c:v>
                </c:pt>
                <c:pt idx="3">
                  <c:v>-17673.099999999999</c:v>
                </c:pt>
                <c:pt idx="4">
                  <c:v>-25024.400000000001</c:v>
                </c:pt>
                <c:pt idx="5">
                  <c:v>-35342.5</c:v>
                </c:pt>
                <c:pt idx="6">
                  <c:v>-36566.199999999997</c:v>
                </c:pt>
                <c:pt idx="7">
                  <c:v>-29322.9</c:v>
                </c:pt>
                <c:pt idx="8">
                  <c:v>-25732.2</c:v>
                </c:pt>
                <c:pt idx="9">
                  <c:v>-20715.3</c:v>
                </c:pt>
                <c:pt idx="10">
                  <c:v>-7325.5</c:v>
                </c:pt>
                <c:pt idx="11">
                  <c:v>-3687.6</c:v>
                </c:pt>
                <c:pt idx="12">
                  <c:v>-2912.6</c:v>
                </c:pt>
                <c:pt idx="13">
                  <c:v>-404.5</c:v>
                </c:pt>
                <c:pt idx="14">
                  <c:v>-1872</c:v>
                </c:pt>
                <c:pt idx="15">
                  <c:v>-1414.1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8-4D90-B09C-D801E285FE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34898175"/>
        <c:axId val="1834901919"/>
      </c:barChart>
      <c:lineChart>
        <c:grouping val="stacked"/>
        <c:varyColors val="0"/>
        <c:ser>
          <c:idx val="1"/>
          <c:order val="1"/>
          <c:tx>
            <c:strRef>
              <c:f>'data isozygio'!$A$4</c:f>
              <c:strCache>
                <c:ptCount val="1"/>
                <c:pt idx="0">
                  <c:v>% ΑΕΠ</c:v>
                </c:pt>
              </c:strCache>
            </c:strRef>
          </c:tx>
          <c:spPr>
            <a:ln w="28575" cap="rnd">
              <a:solidFill>
                <a:srgbClr val="E2DFC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'data isozygio'!$B$2:$Q$2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'data isozygio'!$B$4:$Q$4</c:f>
              <c:numCache>
                <c:formatCode>0.0%</c:formatCode>
                <c:ptCount val="16"/>
                <c:pt idx="0">
                  <c:v>-6.8000000000000005E-2</c:v>
                </c:pt>
                <c:pt idx="1">
                  <c:v>-8.4000000000000005E-2</c:v>
                </c:pt>
                <c:pt idx="2">
                  <c:v>-7.6999999999999999E-2</c:v>
                </c:pt>
                <c:pt idx="3">
                  <c:v>-8.8999999999999996E-2</c:v>
                </c:pt>
                <c:pt idx="4">
                  <c:v>-0.115</c:v>
                </c:pt>
                <c:pt idx="5">
                  <c:v>-0.152</c:v>
                </c:pt>
                <c:pt idx="6">
                  <c:v>-0.151</c:v>
                </c:pt>
                <c:pt idx="7">
                  <c:v>-0.123</c:v>
                </c:pt>
                <c:pt idx="8">
                  <c:v>-0.114</c:v>
                </c:pt>
                <c:pt idx="9">
                  <c:v>-0.1</c:v>
                </c:pt>
                <c:pt idx="10">
                  <c:v>-3.7999999999999999E-2</c:v>
                </c:pt>
                <c:pt idx="11">
                  <c:v>-0.02</c:v>
                </c:pt>
                <c:pt idx="12">
                  <c:v>-1.6E-2</c:v>
                </c:pt>
                <c:pt idx="13">
                  <c:v>-2E-3</c:v>
                </c:pt>
                <c:pt idx="14">
                  <c:v>-1.0999999999999999E-2</c:v>
                </c:pt>
                <c:pt idx="15">
                  <c:v>-8.0000000000000002E-3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E8-4D90-B09C-D801E285FE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38113711"/>
        <c:axId val="938114127"/>
      </c:lineChart>
      <c:catAx>
        <c:axId val="183489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4901919"/>
        <c:crosses val="autoZero"/>
        <c:auto val="1"/>
        <c:lblAlgn val="ctr"/>
        <c:lblOffset val="100"/>
        <c:noMultiLvlLbl val="0"/>
      </c:catAx>
      <c:valAx>
        <c:axId val="1834901919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 dirty="0"/>
                  <a:t>δισεκ. €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34898175"/>
        <c:crosses val="autoZero"/>
        <c:crossBetween val="between"/>
        <c:dispUnits>
          <c:builtInUnit val="thousands"/>
        </c:dispUnits>
      </c:valAx>
      <c:valAx>
        <c:axId val="93811412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/>
                  <a:t>% ΑΕΠ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938113711"/>
        <c:crosses val="max"/>
        <c:crossBetween val="between"/>
      </c:valAx>
      <c:catAx>
        <c:axId val="938113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81141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441748175174536E-2"/>
          <c:y val="0.89410502821005633"/>
          <c:w val="0.83711650364965096"/>
          <c:h val="8.2272924545849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9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43896666056906E-2"/>
          <c:y val="4.9442855927711964E-2"/>
          <c:w val="0.85960170339860975"/>
          <c:h val="0.6296059925323356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'data emporiko'!$A$28</c:f>
              <c:strCache>
                <c:ptCount val="1"/>
                <c:pt idx="0">
                  <c:v>Ισοζύγιο αγαθών &amp; υπηρεσιών (χωρίς καύσιμα και πλοία)</c:v>
                </c:pt>
              </c:strCache>
            </c:strRef>
          </c:tx>
          <c:spPr>
            <a:solidFill>
              <a:srgbClr val="CEC99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'data emporiko'!$B$20:$Q$20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'data emporiko'!$B$28:$Q$28</c:f>
              <c:numCache>
                <c:formatCode>#,##0.0</c:formatCode>
                <c:ptCount val="16"/>
                <c:pt idx="0">
                  <c:v>-9727.2999999999993</c:v>
                </c:pt>
                <c:pt idx="1">
                  <c:v>-11042.8</c:v>
                </c:pt>
                <c:pt idx="2">
                  <c:v>-10052.5</c:v>
                </c:pt>
                <c:pt idx="3">
                  <c:v>-8091.4</c:v>
                </c:pt>
                <c:pt idx="4">
                  <c:v>-10774.6</c:v>
                </c:pt>
                <c:pt idx="5">
                  <c:v>-15366.6</c:v>
                </c:pt>
                <c:pt idx="6">
                  <c:v>-14186.4</c:v>
                </c:pt>
                <c:pt idx="7">
                  <c:v>-12680.8</c:v>
                </c:pt>
                <c:pt idx="8">
                  <c:v>-7476.5</c:v>
                </c:pt>
                <c:pt idx="9">
                  <c:v>-1191.7</c:v>
                </c:pt>
                <c:pt idx="10">
                  <c:v>2109.9</c:v>
                </c:pt>
                <c:pt idx="11">
                  <c:v>3365.9</c:v>
                </c:pt>
                <c:pt idx="12">
                  <c:v>4442.3</c:v>
                </c:pt>
                <c:pt idx="13">
                  <c:v>4340.5</c:v>
                </c:pt>
                <c:pt idx="14">
                  <c:v>1703.3</c:v>
                </c:pt>
                <c:pt idx="15">
                  <c:v>3071.7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7-4208-8E49-3FE95C3B96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817333872"/>
        <c:axId val="1817334288"/>
      </c:barChart>
      <c:lineChart>
        <c:grouping val="standard"/>
        <c:varyColors val="0"/>
        <c:ser>
          <c:idx val="0"/>
          <c:order val="0"/>
          <c:tx>
            <c:strRef>
              <c:f>'data emporiko'!$A$26</c:f>
              <c:strCache>
                <c:ptCount val="1"/>
                <c:pt idx="0">
                  <c:v>Εξαγωγές αγαθών &amp; υπηρεσιών (χωρίς καύσιμα και πλοία)</c:v>
                </c:pt>
              </c:strCache>
            </c:strRef>
          </c:tx>
          <c:spPr>
            <a:ln w="31750" cap="rnd">
              <a:solidFill>
                <a:srgbClr val="E2DFC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'data emporiko'!$B$20:$Q$20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'data emporiko'!$B$26:$Q$26</c:f>
              <c:numCache>
                <c:formatCode>#,##0.0</c:formatCode>
                <c:ptCount val="16"/>
                <c:pt idx="0">
                  <c:v>31099.7</c:v>
                </c:pt>
                <c:pt idx="1">
                  <c:v>32231.9</c:v>
                </c:pt>
                <c:pt idx="2">
                  <c:v>38231.699999999997</c:v>
                </c:pt>
                <c:pt idx="3">
                  <c:v>39600.5</c:v>
                </c:pt>
                <c:pt idx="4">
                  <c:v>42475.199999999997</c:v>
                </c:pt>
                <c:pt idx="5">
                  <c:v>47159.4</c:v>
                </c:pt>
                <c:pt idx="6">
                  <c:v>51131.7</c:v>
                </c:pt>
                <c:pt idx="7">
                  <c:v>41277</c:v>
                </c:pt>
                <c:pt idx="8">
                  <c:v>44336.1</c:v>
                </c:pt>
                <c:pt idx="9">
                  <c:v>45818.3</c:v>
                </c:pt>
                <c:pt idx="10">
                  <c:v>44791.199999999997</c:v>
                </c:pt>
                <c:pt idx="11">
                  <c:v>45013.4</c:v>
                </c:pt>
                <c:pt idx="12">
                  <c:v>48163.4</c:v>
                </c:pt>
                <c:pt idx="13">
                  <c:v>45817.2</c:v>
                </c:pt>
                <c:pt idx="14">
                  <c:v>43189.1</c:v>
                </c:pt>
                <c:pt idx="15">
                  <c:v>48211.4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CD7-4208-8E49-3FE95C3B96E6}"/>
            </c:ext>
          </c:extLst>
        </c:ser>
        <c:ser>
          <c:idx val="1"/>
          <c:order val="1"/>
          <c:tx>
            <c:strRef>
              <c:f>'data emporiko'!$A$27</c:f>
              <c:strCache>
                <c:ptCount val="1"/>
                <c:pt idx="0">
                  <c:v>Εισαγωγές αγαθών &amp; υπηρεσιών (χωρίς καύσιμα και πλοία)</c:v>
                </c:pt>
              </c:strCache>
            </c:strRef>
          </c:tx>
          <c:spPr>
            <a:ln w="31750" cap="rnd">
              <a:solidFill>
                <a:srgbClr val="9E933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'data emporiko'!$B$20:$Q$20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'data emporiko'!$B$27:$Q$27</c:f>
              <c:numCache>
                <c:formatCode>#,##0.0</c:formatCode>
                <c:ptCount val="16"/>
                <c:pt idx="0">
                  <c:v>40827</c:v>
                </c:pt>
                <c:pt idx="1">
                  <c:v>43274.7</c:v>
                </c:pt>
                <c:pt idx="2">
                  <c:v>48284.2</c:v>
                </c:pt>
                <c:pt idx="3">
                  <c:v>47691.9</c:v>
                </c:pt>
                <c:pt idx="4">
                  <c:v>53249.8</c:v>
                </c:pt>
                <c:pt idx="5">
                  <c:v>62526</c:v>
                </c:pt>
                <c:pt idx="6">
                  <c:v>65318.1</c:v>
                </c:pt>
                <c:pt idx="7">
                  <c:v>53957.8</c:v>
                </c:pt>
                <c:pt idx="8">
                  <c:v>51812.6</c:v>
                </c:pt>
                <c:pt idx="9">
                  <c:v>47010</c:v>
                </c:pt>
                <c:pt idx="10">
                  <c:v>42681.3</c:v>
                </c:pt>
                <c:pt idx="11">
                  <c:v>41647.5</c:v>
                </c:pt>
                <c:pt idx="12">
                  <c:v>43721.1</c:v>
                </c:pt>
                <c:pt idx="13">
                  <c:v>41476.699999999997</c:v>
                </c:pt>
                <c:pt idx="14">
                  <c:v>41485.800000000003</c:v>
                </c:pt>
                <c:pt idx="15">
                  <c:v>45139.7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CD7-4208-8E49-3FE95C3B96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17333872"/>
        <c:axId val="1817334288"/>
      </c:lineChart>
      <c:catAx>
        <c:axId val="181733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17334288"/>
        <c:crosses val="autoZero"/>
        <c:auto val="1"/>
        <c:lblAlgn val="ctr"/>
        <c:lblOffset val="100"/>
        <c:noMultiLvlLbl val="0"/>
      </c:catAx>
      <c:valAx>
        <c:axId val="1817334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r>
                  <a:rPr lang="el-GR" dirty="0">
                    <a:solidFill>
                      <a:schemeClr val="tx1"/>
                    </a:solidFill>
                  </a:rPr>
                  <a:t>δισεκ. €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5215572058760922"/>
              <c:y val="0.29345099632750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1733387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399518188188582E-2"/>
          <c:y val="0.81757247237960884"/>
          <c:w val="0.83105831443882494"/>
          <c:h val="0.1605097025968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2E22F-32A5-4F69-9D34-7D7A85C405A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390963-1FBB-4A28-AC91-8ED46FDC7210}">
      <dgm:prSet custT="1"/>
      <dgm:spPr>
        <a:solidFill>
          <a:srgbClr val="9E9330"/>
        </a:solidFill>
      </dgm:spPr>
      <dgm:t>
        <a:bodyPr/>
        <a:lstStyle/>
        <a:p>
          <a:pPr rtl="0"/>
          <a:r>
            <a:rPr lang="el-GR" sz="2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Βιομηχανία:</a:t>
          </a:r>
        </a:p>
        <a:p>
          <a:pPr rtl="0"/>
          <a:r>
            <a:rPr lang="el-GR" sz="20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Ενίσχυση παραγωγής το 2017  </a:t>
          </a:r>
          <a:endParaRPr lang="el-GR" sz="2000" b="1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35B98E1-73F7-4D52-A003-85122ABEDE75}" type="parTrans" cxnId="{D4EFB924-E9C7-4637-A6D5-57A5FDE2A285}">
      <dgm:prSet/>
      <dgm:spPr/>
      <dgm:t>
        <a:bodyPr/>
        <a:lstStyle/>
        <a:p>
          <a:endParaRPr lang="en-US"/>
        </a:p>
      </dgm:t>
    </dgm:pt>
    <dgm:pt modelId="{062A97D8-C391-47D2-B789-59D68AB8AE79}" type="sibTrans" cxnId="{D4EFB924-E9C7-4637-A6D5-57A5FDE2A285}">
      <dgm:prSet/>
      <dgm:spPr/>
      <dgm:t>
        <a:bodyPr/>
        <a:lstStyle/>
        <a:p>
          <a:endParaRPr lang="en-US"/>
        </a:p>
      </dgm:t>
    </dgm:pt>
    <dgm:pt modelId="{12B929B3-4D2C-4A37-AD68-A3CA358288FF}">
      <dgm:prSet custT="1"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alt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+4</a:t>
          </a:r>
          <a:r>
            <a:rPr lang="en-GB" alt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</a:t>
          </a:r>
          <a:r>
            <a:rPr lang="el-GR" alt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5% το </a:t>
          </a:r>
          <a:r>
            <a:rPr lang="el-GR" alt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2017 έναντι +</a:t>
          </a:r>
          <a:r>
            <a:rPr lang="en-GB" alt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</a:t>
          </a:r>
          <a:r>
            <a:rPr lang="el-GR" alt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5% το 2016</a:t>
          </a:r>
          <a:endParaRPr lang="el-GR" sz="1600" dirty="0"/>
        </a:p>
      </dgm:t>
    </dgm:pt>
    <dgm:pt modelId="{9E8C1238-591D-42D3-8FF5-9F4F5AA90530}" type="parTrans" cxnId="{7177104F-12E8-4CAC-886D-FA340C8A7EF1}">
      <dgm:prSet/>
      <dgm:spPr/>
      <dgm:t>
        <a:bodyPr/>
        <a:lstStyle/>
        <a:p>
          <a:endParaRPr lang="en-US"/>
        </a:p>
      </dgm:t>
    </dgm:pt>
    <dgm:pt modelId="{987DCBA3-AFFF-44ED-9D90-39CA765ADCDA}" type="sibTrans" cxnId="{7177104F-12E8-4CAC-886D-FA340C8A7EF1}">
      <dgm:prSet/>
      <dgm:spPr/>
      <dgm:t>
        <a:bodyPr/>
        <a:lstStyle/>
        <a:p>
          <a:endParaRPr lang="en-US"/>
        </a:p>
      </dgm:t>
    </dgm:pt>
    <dgm:pt modelId="{B1D3830D-6108-44FE-9221-20AA22473F1D}">
      <dgm:prSet custT="1"/>
      <dgm:spPr>
        <a:solidFill>
          <a:srgbClr val="898566"/>
        </a:solidFill>
      </dgm:spPr>
      <dgm:t>
        <a:bodyPr/>
        <a:lstStyle/>
        <a:p>
          <a:pPr rtl="0"/>
          <a:r>
            <a:rPr lang="el-GR" sz="2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Κατασκευές: </a:t>
          </a:r>
        </a:p>
        <a:p>
          <a:pPr rtl="0"/>
          <a:r>
            <a:rPr lang="el-GR" sz="20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διόρθωση της έντονης ανόδου</a:t>
          </a:r>
          <a:endParaRPr lang="el-GR" sz="2000" b="1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BFEDC3-34B3-403E-BD97-EC217727872F}" type="parTrans" cxnId="{4A501332-5B57-401E-A25D-B8AB9AF58D21}">
      <dgm:prSet/>
      <dgm:spPr/>
      <dgm:t>
        <a:bodyPr/>
        <a:lstStyle/>
        <a:p>
          <a:endParaRPr lang="en-US"/>
        </a:p>
      </dgm:t>
    </dgm:pt>
    <dgm:pt modelId="{049BD1C7-1A25-466D-ACBD-4C79F15CDE70}" type="sibTrans" cxnId="{4A501332-5B57-401E-A25D-B8AB9AF58D21}">
      <dgm:prSet/>
      <dgm:spPr/>
      <dgm:t>
        <a:bodyPr/>
        <a:lstStyle/>
        <a:p>
          <a:endParaRPr lang="en-US"/>
        </a:p>
      </dgm:t>
    </dgm:pt>
    <dgm:pt modelId="{174F2B3B-B86F-4C54-B63B-68186A1F444B}">
      <dgm:prSet custT="1"/>
      <dgm:spPr>
        <a:noFill/>
      </dgm:spPr>
      <dgm:t>
        <a:bodyPr/>
        <a:lstStyle/>
        <a:p>
          <a:pPr rtl="0"/>
          <a:r>
            <a: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Ξανά </a:t>
          </a:r>
          <a:r>
            <a:rPr lang="el-GR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σε συρρίκνωση το </a:t>
          </a:r>
          <a:r>
            <a: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2017: </a:t>
          </a:r>
          <a:r>
            <a:rPr lang="el-GR" alt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κύκλος εργασιών -15,1</a:t>
          </a:r>
          <a:r>
            <a:rPr lang="el-GR" alt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 αντί +23,5%</a:t>
          </a:r>
          <a:r>
            <a:rPr lang="en-US" alt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2016</a:t>
          </a:r>
          <a:endParaRPr lang="el-GR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CAE438-78F1-414F-A134-66424DD7C06A}" type="parTrans" cxnId="{A8E78D5C-BF5C-46B7-93CE-5E84E120131B}">
      <dgm:prSet/>
      <dgm:spPr/>
      <dgm:t>
        <a:bodyPr/>
        <a:lstStyle/>
        <a:p>
          <a:endParaRPr lang="en-US"/>
        </a:p>
      </dgm:t>
    </dgm:pt>
    <dgm:pt modelId="{EE9B59EC-F5F8-47E0-AF34-C5850E2E9D29}" type="sibTrans" cxnId="{A8E78D5C-BF5C-46B7-93CE-5E84E120131B}">
      <dgm:prSet/>
      <dgm:spPr/>
      <dgm:t>
        <a:bodyPr/>
        <a:lstStyle/>
        <a:p>
          <a:endParaRPr lang="en-US"/>
        </a:p>
      </dgm:t>
    </dgm:pt>
    <dgm:pt modelId="{29F08CA0-FAF9-4238-ABB6-982FAF8589F1}">
      <dgm:prSet custT="1"/>
      <dgm:spPr>
        <a:solidFill>
          <a:srgbClr val="9E9330"/>
        </a:solidFill>
      </dgm:spPr>
      <dgm:t>
        <a:bodyPr/>
        <a:lstStyle/>
        <a:p>
          <a:pPr rtl="0"/>
          <a:r>
            <a:rPr lang="el-GR" sz="2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Τουριστικός τομέας: </a:t>
          </a:r>
          <a:r>
            <a:rPr lang="el-GR" sz="20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άνοδος όλα τα τρίμηνα</a:t>
          </a:r>
          <a:endParaRPr lang="el-GR" sz="20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BAC692-9E8C-4A88-8620-F3ECEF3F73AD}" type="parTrans" cxnId="{2B84844E-BEDE-4151-9442-588C5861F925}">
      <dgm:prSet/>
      <dgm:spPr/>
      <dgm:t>
        <a:bodyPr/>
        <a:lstStyle/>
        <a:p>
          <a:endParaRPr lang="en-US"/>
        </a:p>
      </dgm:t>
    </dgm:pt>
    <dgm:pt modelId="{DC640391-D27C-4239-A235-D2C87E528EA2}" type="sibTrans" cxnId="{2B84844E-BEDE-4151-9442-588C5861F925}">
      <dgm:prSet/>
      <dgm:spPr/>
      <dgm:t>
        <a:bodyPr/>
        <a:lstStyle/>
        <a:p>
          <a:endParaRPr lang="en-US"/>
        </a:p>
      </dgm:t>
    </dgm:pt>
    <dgm:pt modelId="{2F8B91D6-44A8-416C-8416-A53190D73BBA}">
      <dgm:prSet custT="1"/>
      <dgm:spPr>
        <a:noFill/>
      </dgm:spPr>
      <dgm:t>
        <a:bodyPr/>
        <a:lstStyle/>
        <a:p>
          <a:pPr rtl="0"/>
          <a:r>
            <a: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Αύξηση κύκλου εργασιών πέρυσι όχι μόνο </a:t>
          </a:r>
          <a:r>
            <a:rPr 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εποχικά (γ</a:t>
          </a:r>
          <a:r>
            <a: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’ </a:t>
          </a:r>
          <a:r>
            <a:rPr lang="el-GR" sz="1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τρίμ</a:t>
          </a:r>
          <a:r>
            <a:rPr 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r>
            <a: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+14,4</a:t>
          </a:r>
          <a:r>
            <a: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%%), αλλά σε όλα τα </a:t>
          </a:r>
          <a:r>
            <a:rPr 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τρίμηνα </a:t>
          </a:r>
          <a:r>
            <a: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(Μ.Ο.: </a:t>
          </a:r>
          <a:r>
            <a:rPr lang="en-US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</a:t>
          </a:r>
          <a:r>
            <a:rPr 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9,8</a:t>
          </a:r>
          <a:r>
            <a: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%). </a:t>
          </a:r>
        </a:p>
      </dgm:t>
    </dgm:pt>
    <dgm:pt modelId="{2AF10886-95CF-42EF-8890-67AC38AFA07B}" type="parTrans" cxnId="{70ABCA38-7D64-4A9D-8D54-D6C2676E5EEE}">
      <dgm:prSet/>
      <dgm:spPr/>
      <dgm:t>
        <a:bodyPr/>
        <a:lstStyle/>
        <a:p>
          <a:endParaRPr lang="en-US"/>
        </a:p>
      </dgm:t>
    </dgm:pt>
    <dgm:pt modelId="{4C240BE8-E2CD-4B70-8787-F64014D7E334}" type="sibTrans" cxnId="{70ABCA38-7D64-4A9D-8D54-D6C2676E5EEE}">
      <dgm:prSet/>
      <dgm:spPr/>
      <dgm:t>
        <a:bodyPr/>
        <a:lstStyle/>
        <a:p>
          <a:endParaRPr lang="en-US"/>
        </a:p>
      </dgm:t>
    </dgm:pt>
    <dgm:pt modelId="{7FC873CA-2B37-47BB-B9C3-A40D3B23E3DB}">
      <dgm:prSet custT="1"/>
      <dgm:spPr>
        <a:solidFill>
          <a:srgbClr val="898566"/>
        </a:solidFill>
      </dgm:spPr>
      <dgm:t>
        <a:bodyPr/>
        <a:lstStyle/>
        <a:p>
          <a:pPr rtl="0"/>
          <a:r>
            <a:rPr lang="el-GR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Λιανικό </a:t>
          </a:r>
          <a:r>
            <a:rPr lang="el-GR" sz="24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Εμπόριο: </a:t>
          </a:r>
        </a:p>
        <a:p>
          <a:pPr rtl="0"/>
          <a:r>
            <a:rPr lang="el-GR" sz="20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ήπια άνοδος</a:t>
          </a:r>
          <a:endParaRPr lang="el-GR" sz="2000" b="1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C3130A-E69C-43D4-8E10-C25D820A3C1D}" type="parTrans" cxnId="{0D7C936A-B4E5-4010-93CE-9659BA0FB8AD}">
      <dgm:prSet/>
      <dgm:spPr/>
      <dgm:t>
        <a:bodyPr/>
        <a:lstStyle/>
        <a:p>
          <a:endParaRPr lang="en-US"/>
        </a:p>
      </dgm:t>
    </dgm:pt>
    <dgm:pt modelId="{55C466FF-C551-491D-88E8-DEFC9FAD26B0}" type="sibTrans" cxnId="{0D7C936A-B4E5-4010-93CE-9659BA0FB8AD}">
      <dgm:prSet/>
      <dgm:spPr/>
      <dgm:t>
        <a:bodyPr/>
        <a:lstStyle/>
        <a:p>
          <a:endParaRPr lang="en-US"/>
        </a:p>
      </dgm:t>
    </dgm:pt>
    <dgm:pt modelId="{B02B829A-678B-5145-9F31-86C53B667EAF}">
      <dgm:prSet custT="1"/>
      <dgm:spPr>
        <a:noFill/>
      </dgm:spPr>
      <dgm:t>
        <a:bodyPr/>
        <a:lstStyle/>
        <a:p>
          <a:r>
            <a:rPr lang="el-GR" altLang="el-GR" sz="1600" b="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Αλλά σε υποχώρηση τον </a:t>
          </a:r>
          <a:r>
            <a:rPr lang="el-GR" alt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Ιαν. </a:t>
          </a:r>
          <a:r>
            <a:rPr lang="el-GR" alt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</a:t>
          </a:r>
          <a:r>
            <a:rPr lang="el-GR" alt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Φεβρ.’18 </a:t>
          </a:r>
          <a:r>
            <a:rPr lang="el-GR" alt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(-1,5% </a:t>
          </a:r>
          <a:r>
            <a:rPr lang="el-GR" altLang="el-GR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αντί </a:t>
          </a:r>
          <a:r>
            <a:rPr lang="el-GR" alt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+8,8% το 2017)</a:t>
          </a:r>
          <a:endParaRPr lang="el-GR" sz="1600" dirty="0"/>
        </a:p>
      </dgm:t>
    </dgm:pt>
    <dgm:pt modelId="{4F23E095-5DF4-3447-89D7-F4529E65E2DF}" type="parTrans" cxnId="{52299FA9-2B10-1742-9559-2D2AF240248B}">
      <dgm:prSet/>
      <dgm:spPr/>
      <dgm:t>
        <a:bodyPr/>
        <a:lstStyle/>
        <a:p>
          <a:endParaRPr lang="en-US"/>
        </a:p>
      </dgm:t>
    </dgm:pt>
    <dgm:pt modelId="{E0FE5767-71D4-C344-A99C-02773BF1AC1C}" type="sibTrans" cxnId="{52299FA9-2B10-1742-9559-2D2AF240248B}">
      <dgm:prSet/>
      <dgm:spPr/>
      <dgm:t>
        <a:bodyPr/>
        <a:lstStyle/>
        <a:p>
          <a:endParaRPr lang="en-US"/>
        </a:p>
      </dgm:t>
    </dgm:pt>
    <dgm:pt modelId="{D34BBE91-186F-4911-945F-8F288F76AF3C}">
      <dgm:prSet custT="1"/>
      <dgm:spPr>
        <a:noFill/>
      </dgm:spPr>
      <dgm:t>
        <a:bodyPr/>
        <a:lstStyle/>
        <a:p>
          <a:pPr rtl="0"/>
          <a:r>
            <a:rPr 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Μικρή ενίσχυση όγκου το </a:t>
          </a:r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2017:</a:t>
          </a:r>
          <a:r>
            <a:rPr 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+0,6% </a:t>
          </a:r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(-</a:t>
          </a:r>
          <a:r>
            <a:rPr lang="en-GB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0,</a:t>
          </a:r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1%</a:t>
          </a:r>
          <a:r>
            <a:rPr lang="en-US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</a:t>
          </a:r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2016)</a:t>
          </a:r>
          <a:endParaRPr lang="el-GR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193D0C-F9F5-40D8-96C3-52CD13E185AD}" type="sibTrans" cxnId="{0B91B0BE-9BF1-4CBF-BF59-87B4798B1CA7}">
      <dgm:prSet/>
      <dgm:spPr/>
      <dgm:t>
        <a:bodyPr/>
        <a:lstStyle/>
        <a:p>
          <a:endParaRPr lang="en-US"/>
        </a:p>
      </dgm:t>
    </dgm:pt>
    <dgm:pt modelId="{DABBFAD6-4813-4F3C-A4AA-BC4A8DB5EC02}" type="parTrans" cxnId="{0B91B0BE-9BF1-4CBF-BF59-87B4798B1CA7}">
      <dgm:prSet/>
      <dgm:spPr/>
      <dgm:t>
        <a:bodyPr/>
        <a:lstStyle/>
        <a:p>
          <a:endParaRPr lang="en-US"/>
        </a:p>
      </dgm:t>
    </dgm:pt>
    <dgm:pt modelId="{CCA16888-6782-B14D-8DF1-59732755B2B4}">
      <dgm:prSet custT="1"/>
      <dgm:spPr>
        <a:noFill/>
      </dgm:spPr>
      <dgm:t>
        <a:bodyPr/>
        <a:lstStyle/>
        <a:p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Μεγαλύτερη άνοδος σε Βιβλία – Χαρτικά (+12,4</a:t>
          </a:r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 </a:t>
          </a:r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και Ένδυση-Υπόδηση (+8,8</a:t>
          </a:r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</a:t>
          </a:r>
          <a:endParaRPr lang="el-GR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AB9A934-549D-7348-8823-23C4DBF4D7B9}" type="sibTrans" cxnId="{6E37F854-B0E2-9E42-810B-E4E8C30391E9}">
      <dgm:prSet/>
      <dgm:spPr/>
      <dgm:t>
        <a:bodyPr/>
        <a:lstStyle/>
        <a:p>
          <a:endParaRPr lang="en-US"/>
        </a:p>
      </dgm:t>
    </dgm:pt>
    <dgm:pt modelId="{F287E369-DC55-D743-A136-BD522B1C972B}" type="parTrans" cxnId="{6E37F854-B0E2-9E42-810B-E4E8C30391E9}">
      <dgm:prSet/>
      <dgm:spPr/>
      <dgm:t>
        <a:bodyPr/>
        <a:lstStyle/>
        <a:p>
          <a:endParaRPr lang="en-US"/>
        </a:p>
      </dgm:t>
    </dgm:pt>
    <dgm:pt modelId="{DD2BCCC8-3B96-F845-8404-8AA8124AA1C2}">
      <dgm:prSet custT="1"/>
      <dgm:spPr>
        <a:noFill/>
      </dgm:spPr>
      <dgm:t>
        <a:bodyPr/>
        <a:lstStyle/>
        <a:p>
          <a:pPr rtl="0"/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Απώλειες </a:t>
          </a:r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στα Καύσιμα (-5,8</a:t>
          </a:r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 </a:t>
          </a:r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και </a:t>
          </a:r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Φάρμακα </a:t>
          </a:r>
          <a:r>
            <a:rPr lang="el-GR" alt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(-0,7</a:t>
          </a:r>
          <a:r>
            <a:rPr lang="el-GR" alt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</a:t>
          </a:r>
          <a:endParaRPr lang="el-GR" altLang="el-GR" sz="1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C97153C-37EC-E149-91D7-4E3A234A06B0}" type="sibTrans" cxnId="{A6C4B5E3-707E-4A46-8766-D680EE4B855A}">
      <dgm:prSet/>
      <dgm:spPr/>
      <dgm:t>
        <a:bodyPr/>
        <a:lstStyle/>
        <a:p>
          <a:endParaRPr lang="en-US"/>
        </a:p>
      </dgm:t>
    </dgm:pt>
    <dgm:pt modelId="{0B05BB5A-0709-0A44-BCC9-63285EC9D30D}" type="parTrans" cxnId="{A6C4B5E3-707E-4A46-8766-D680EE4B855A}">
      <dgm:prSet/>
      <dgm:spPr/>
      <dgm:t>
        <a:bodyPr/>
        <a:lstStyle/>
        <a:p>
          <a:endParaRPr lang="en-US"/>
        </a:p>
      </dgm:t>
    </dgm:pt>
    <dgm:pt modelId="{B1E001FB-4795-4B76-91FD-37C584310C24}" type="pres">
      <dgm:prSet presAssocID="{DFB2E22F-32A5-4F69-9D34-7D7A85C405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EE9D15-DB19-4EB8-B844-5E8A2FC18378}" type="pres">
      <dgm:prSet presAssocID="{5E390963-1FBB-4A28-AC91-8ED46FDC7210}" presName="linNode" presStyleCnt="0"/>
      <dgm:spPr/>
    </dgm:pt>
    <dgm:pt modelId="{364EA061-C499-41DC-97A8-CAD296AFEC9A}" type="pres">
      <dgm:prSet presAssocID="{5E390963-1FBB-4A28-AC91-8ED46FDC7210}" presName="parentText" presStyleLbl="node1" presStyleIdx="0" presStyleCnt="4" custScaleX="1221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4B901-1BC5-4DBE-8D73-C58524156529}" type="pres">
      <dgm:prSet presAssocID="{5E390963-1FBB-4A28-AC91-8ED46FDC721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34277-AF94-4F5E-838B-07EB3FC602E1}" type="pres">
      <dgm:prSet presAssocID="{062A97D8-C391-47D2-B789-59D68AB8AE79}" presName="sp" presStyleCnt="0"/>
      <dgm:spPr/>
    </dgm:pt>
    <dgm:pt modelId="{E86B2589-6EF0-44E3-AC44-EA7417CE91A8}" type="pres">
      <dgm:prSet presAssocID="{B1D3830D-6108-44FE-9221-20AA22473F1D}" presName="linNode" presStyleCnt="0"/>
      <dgm:spPr/>
    </dgm:pt>
    <dgm:pt modelId="{2EE15C1F-B590-4121-9D58-E2F8ECA02C3A}" type="pres">
      <dgm:prSet presAssocID="{B1D3830D-6108-44FE-9221-20AA22473F1D}" presName="parentText" presStyleLbl="node1" presStyleIdx="1" presStyleCnt="4" custScaleX="1227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3057F-877A-4CCA-AE4C-94D7D68A39B7}" type="pres">
      <dgm:prSet presAssocID="{B1D3830D-6108-44FE-9221-20AA22473F1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4180F-08E0-43C2-8E37-F11FDF4C305E}" type="pres">
      <dgm:prSet presAssocID="{049BD1C7-1A25-466D-ACBD-4C79F15CDE70}" presName="sp" presStyleCnt="0"/>
      <dgm:spPr/>
    </dgm:pt>
    <dgm:pt modelId="{2F39E057-B0CF-4E19-88F7-A3A0D1B08A46}" type="pres">
      <dgm:prSet presAssocID="{29F08CA0-FAF9-4238-ABB6-982FAF8589F1}" presName="linNode" presStyleCnt="0"/>
      <dgm:spPr/>
    </dgm:pt>
    <dgm:pt modelId="{3FBE0B11-D87D-4D7B-97B1-4614B41B104B}" type="pres">
      <dgm:prSet presAssocID="{29F08CA0-FAF9-4238-ABB6-982FAF8589F1}" presName="parentText" presStyleLbl="node1" presStyleIdx="2" presStyleCnt="4" custScaleX="1221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2A45C-808D-4B05-850C-2D7F15B0DC32}" type="pres">
      <dgm:prSet presAssocID="{29F08CA0-FAF9-4238-ABB6-982FAF8589F1}" presName="descendantText" presStyleLbl="alignAccFollowNode1" presStyleIdx="2" presStyleCnt="4" custLinFactNeighborX="537" custLinFactNeighborY="8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AADB3-8F0E-4E00-8F58-EA98F2A0B682}" type="pres">
      <dgm:prSet presAssocID="{DC640391-D27C-4239-A235-D2C87E528EA2}" presName="sp" presStyleCnt="0"/>
      <dgm:spPr/>
    </dgm:pt>
    <dgm:pt modelId="{A3887358-5BAC-4130-9294-77110EE69E7A}" type="pres">
      <dgm:prSet presAssocID="{7FC873CA-2B37-47BB-B9C3-A40D3B23E3DB}" presName="linNode" presStyleCnt="0"/>
      <dgm:spPr/>
    </dgm:pt>
    <dgm:pt modelId="{50FFDFF1-B6BB-4C8C-8D91-987230196A30}" type="pres">
      <dgm:prSet presAssocID="{7FC873CA-2B37-47BB-B9C3-A40D3B23E3DB}" presName="parentText" presStyleLbl="node1" presStyleIdx="3" presStyleCnt="4" custScaleX="1168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19016-2BF4-4C1D-8A23-DDB4DB369DB2}" type="pres">
      <dgm:prSet presAssocID="{7FC873CA-2B37-47BB-B9C3-A40D3B23E3D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F7039-482C-43AD-ADF8-A36108102D76}" type="presOf" srcId="{D34BBE91-186F-4911-945F-8F288F76AF3C}" destId="{04319016-2BF4-4C1D-8A23-DDB4DB369DB2}" srcOrd="0" destOrd="0" presId="urn:microsoft.com/office/officeart/2005/8/layout/vList5"/>
    <dgm:cxn modelId="{D4EFB924-E9C7-4637-A6D5-57A5FDE2A285}" srcId="{DFB2E22F-32A5-4F69-9D34-7D7A85C405AC}" destId="{5E390963-1FBB-4A28-AC91-8ED46FDC7210}" srcOrd="0" destOrd="0" parTransId="{D35B98E1-73F7-4D52-A003-85122ABEDE75}" sibTransId="{062A97D8-C391-47D2-B789-59D68AB8AE79}"/>
    <dgm:cxn modelId="{6E37F854-B0E2-9E42-810B-E4E8C30391E9}" srcId="{7FC873CA-2B37-47BB-B9C3-A40D3B23E3DB}" destId="{CCA16888-6782-B14D-8DF1-59732755B2B4}" srcOrd="1" destOrd="0" parTransId="{F287E369-DC55-D743-A136-BD522B1C972B}" sibTransId="{4AB9A934-549D-7348-8823-23C4DBF4D7B9}"/>
    <dgm:cxn modelId="{52299FA9-2B10-1742-9559-2D2AF240248B}" srcId="{5E390963-1FBB-4A28-AC91-8ED46FDC7210}" destId="{B02B829A-678B-5145-9F31-86C53B667EAF}" srcOrd="1" destOrd="0" parTransId="{4F23E095-5DF4-3447-89D7-F4529E65E2DF}" sibTransId="{E0FE5767-71D4-C344-A99C-02773BF1AC1C}"/>
    <dgm:cxn modelId="{6DFA9024-1A30-4809-86C9-1864CE1C4811}" type="presOf" srcId="{DFB2E22F-32A5-4F69-9D34-7D7A85C405AC}" destId="{B1E001FB-4795-4B76-91FD-37C584310C24}" srcOrd="0" destOrd="0" presId="urn:microsoft.com/office/officeart/2005/8/layout/vList5"/>
    <dgm:cxn modelId="{7177104F-12E8-4CAC-886D-FA340C8A7EF1}" srcId="{5E390963-1FBB-4A28-AC91-8ED46FDC7210}" destId="{12B929B3-4D2C-4A37-AD68-A3CA358288FF}" srcOrd="0" destOrd="0" parTransId="{9E8C1238-591D-42D3-8FF5-9F4F5AA90530}" sibTransId="{987DCBA3-AFFF-44ED-9D90-39CA765ADCDA}"/>
    <dgm:cxn modelId="{A6C4B5E3-707E-4A46-8766-D680EE4B855A}" srcId="{7FC873CA-2B37-47BB-B9C3-A40D3B23E3DB}" destId="{DD2BCCC8-3B96-F845-8404-8AA8124AA1C2}" srcOrd="2" destOrd="0" parTransId="{0B05BB5A-0709-0A44-BCC9-63285EC9D30D}" sibTransId="{7C97153C-37EC-E149-91D7-4E3A234A06B0}"/>
    <dgm:cxn modelId="{D8B2E573-69F8-CD4A-B4C4-3FE336D19A2F}" type="presOf" srcId="{DD2BCCC8-3B96-F845-8404-8AA8124AA1C2}" destId="{04319016-2BF4-4C1D-8A23-DDB4DB369DB2}" srcOrd="0" destOrd="2" presId="urn:microsoft.com/office/officeart/2005/8/layout/vList5"/>
    <dgm:cxn modelId="{07FF7138-363D-477C-AAB1-AC0436AA3DDD}" type="presOf" srcId="{29F08CA0-FAF9-4238-ABB6-982FAF8589F1}" destId="{3FBE0B11-D87D-4D7B-97B1-4614B41B104B}" srcOrd="0" destOrd="0" presId="urn:microsoft.com/office/officeart/2005/8/layout/vList5"/>
    <dgm:cxn modelId="{4B6BD715-2F1C-4F27-A450-55EE2DBE25E2}" type="presOf" srcId="{174F2B3B-B86F-4C54-B63B-68186A1F444B}" destId="{F6D3057F-877A-4CCA-AE4C-94D7D68A39B7}" srcOrd="0" destOrd="0" presId="urn:microsoft.com/office/officeart/2005/8/layout/vList5"/>
    <dgm:cxn modelId="{6D57409F-F784-4061-A381-330EE5F98C10}" type="presOf" srcId="{2F8B91D6-44A8-416C-8416-A53190D73BBA}" destId="{3EF2A45C-808D-4B05-850C-2D7F15B0DC32}" srcOrd="0" destOrd="0" presId="urn:microsoft.com/office/officeart/2005/8/layout/vList5"/>
    <dgm:cxn modelId="{0B91B0BE-9BF1-4CBF-BF59-87B4798B1CA7}" srcId="{7FC873CA-2B37-47BB-B9C3-A40D3B23E3DB}" destId="{D34BBE91-186F-4911-945F-8F288F76AF3C}" srcOrd="0" destOrd="0" parTransId="{DABBFAD6-4813-4F3C-A4AA-BC4A8DB5EC02}" sibTransId="{ED193D0C-F9F5-40D8-96C3-52CD13E185AD}"/>
    <dgm:cxn modelId="{3433EFA1-82F5-43E0-B0CE-121CE9AD145F}" type="presOf" srcId="{5E390963-1FBB-4A28-AC91-8ED46FDC7210}" destId="{364EA061-C499-41DC-97A8-CAD296AFEC9A}" srcOrd="0" destOrd="0" presId="urn:microsoft.com/office/officeart/2005/8/layout/vList5"/>
    <dgm:cxn modelId="{0D7C936A-B4E5-4010-93CE-9659BA0FB8AD}" srcId="{DFB2E22F-32A5-4F69-9D34-7D7A85C405AC}" destId="{7FC873CA-2B37-47BB-B9C3-A40D3B23E3DB}" srcOrd="3" destOrd="0" parTransId="{D4C3130A-E69C-43D4-8E10-C25D820A3C1D}" sibTransId="{55C466FF-C551-491D-88E8-DEFC9FAD26B0}"/>
    <dgm:cxn modelId="{ADAB8285-1361-4AB1-A685-9D0194F92833}" type="presOf" srcId="{B1D3830D-6108-44FE-9221-20AA22473F1D}" destId="{2EE15C1F-B590-4121-9D58-E2F8ECA02C3A}" srcOrd="0" destOrd="0" presId="urn:microsoft.com/office/officeart/2005/8/layout/vList5"/>
    <dgm:cxn modelId="{611E2C5A-FC67-4E6F-BABF-90A27FF3B734}" type="presOf" srcId="{7FC873CA-2B37-47BB-B9C3-A40D3B23E3DB}" destId="{50FFDFF1-B6BB-4C8C-8D91-987230196A30}" srcOrd="0" destOrd="0" presId="urn:microsoft.com/office/officeart/2005/8/layout/vList5"/>
    <dgm:cxn modelId="{A8E78D5C-BF5C-46B7-93CE-5E84E120131B}" srcId="{B1D3830D-6108-44FE-9221-20AA22473F1D}" destId="{174F2B3B-B86F-4C54-B63B-68186A1F444B}" srcOrd="0" destOrd="0" parTransId="{2CCAE438-78F1-414F-A134-66424DD7C06A}" sibTransId="{EE9B59EC-F5F8-47E0-AF34-C5850E2E9D29}"/>
    <dgm:cxn modelId="{AE73BC0C-B22F-B949-BD79-2DE681AEDC89}" type="presOf" srcId="{B02B829A-678B-5145-9F31-86C53B667EAF}" destId="{5BA4B901-1BC5-4DBE-8D73-C58524156529}" srcOrd="0" destOrd="1" presId="urn:microsoft.com/office/officeart/2005/8/layout/vList5"/>
    <dgm:cxn modelId="{5B679862-C8C2-C248-9940-0D72C53C6C45}" type="presOf" srcId="{CCA16888-6782-B14D-8DF1-59732755B2B4}" destId="{04319016-2BF4-4C1D-8A23-DDB4DB369DB2}" srcOrd="0" destOrd="1" presId="urn:microsoft.com/office/officeart/2005/8/layout/vList5"/>
    <dgm:cxn modelId="{8868930F-800F-45E7-B165-8FD70042A432}" type="presOf" srcId="{12B929B3-4D2C-4A37-AD68-A3CA358288FF}" destId="{5BA4B901-1BC5-4DBE-8D73-C58524156529}" srcOrd="0" destOrd="0" presId="urn:microsoft.com/office/officeart/2005/8/layout/vList5"/>
    <dgm:cxn modelId="{2B84844E-BEDE-4151-9442-588C5861F925}" srcId="{DFB2E22F-32A5-4F69-9D34-7D7A85C405AC}" destId="{29F08CA0-FAF9-4238-ABB6-982FAF8589F1}" srcOrd="2" destOrd="0" parTransId="{0ABAC692-9E8C-4A88-8620-F3ECEF3F73AD}" sibTransId="{DC640391-D27C-4239-A235-D2C87E528EA2}"/>
    <dgm:cxn modelId="{4A501332-5B57-401E-A25D-B8AB9AF58D21}" srcId="{DFB2E22F-32A5-4F69-9D34-7D7A85C405AC}" destId="{B1D3830D-6108-44FE-9221-20AA22473F1D}" srcOrd="1" destOrd="0" parTransId="{1BBFEDC3-34B3-403E-BD97-EC217727872F}" sibTransId="{049BD1C7-1A25-466D-ACBD-4C79F15CDE70}"/>
    <dgm:cxn modelId="{70ABCA38-7D64-4A9D-8D54-D6C2676E5EEE}" srcId="{29F08CA0-FAF9-4238-ABB6-982FAF8589F1}" destId="{2F8B91D6-44A8-416C-8416-A53190D73BBA}" srcOrd="0" destOrd="0" parTransId="{2AF10886-95CF-42EF-8890-67AC38AFA07B}" sibTransId="{4C240BE8-E2CD-4B70-8787-F64014D7E334}"/>
    <dgm:cxn modelId="{560F73A1-12C0-493B-B071-B104CF6B40B0}" type="presParOf" srcId="{B1E001FB-4795-4B76-91FD-37C584310C24}" destId="{1BEE9D15-DB19-4EB8-B844-5E8A2FC18378}" srcOrd="0" destOrd="0" presId="urn:microsoft.com/office/officeart/2005/8/layout/vList5"/>
    <dgm:cxn modelId="{06F0C313-5A35-414E-A3ED-BAB1030B7190}" type="presParOf" srcId="{1BEE9D15-DB19-4EB8-B844-5E8A2FC18378}" destId="{364EA061-C499-41DC-97A8-CAD296AFEC9A}" srcOrd="0" destOrd="0" presId="urn:microsoft.com/office/officeart/2005/8/layout/vList5"/>
    <dgm:cxn modelId="{41959779-E657-41F2-9725-A7F153607EBD}" type="presParOf" srcId="{1BEE9D15-DB19-4EB8-B844-5E8A2FC18378}" destId="{5BA4B901-1BC5-4DBE-8D73-C58524156529}" srcOrd="1" destOrd="0" presId="urn:microsoft.com/office/officeart/2005/8/layout/vList5"/>
    <dgm:cxn modelId="{3ABCCF83-64B5-46D9-9443-E8208F121E16}" type="presParOf" srcId="{B1E001FB-4795-4B76-91FD-37C584310C24}" destId="{33F34277-AF94-4F5E-838B-07EB3FC602E1}" srcOrd="1" destOrd="0" presId="urn:microsoft.com/office/officeart/2005/8/layout/vList5"/>
    <dgm:cxn modelId="{2C924C7D-6042-4E47-933A-4E38F10BFE8F}" type="presParOf" srcId="{B1E001FB-4795-4B76-91FD-37C584310C24}" destId="{E86B2589-6EF0-44E3-AC44-EA7417CE91A8}" srcOrd="2" destOrd="0" presId="urn:microsoft.com/office/officeart/2005/8/layout/vList5"/>
    <dgm:cxn modelId="{B7E3C797-35C3-455C-A666-7AC6C172B15A}" type="presParOf" srcId="{E86B2589-6EF0-44E3-AC44-EA7417CE91A8}" destId="{2EE15C1F-B590-4121-9D58-E2F8ECA02C3A}" srcOrd="0" destOrd="0" presId="urn:microsoft.com/office/officeart/2005/8/layout/vList5"/>
    <dgm:cxn modelId="{B1B38573-0D2D-4D8A-86A2-0666CD90DAF6}" type="presParOf" srcId="{E86B2589-6EF0-44E3-AC44-EA7417CE91A8}" destId="{F6D3057F-877A-4CCA-AE4C-94D7D68A39B7}" srcOrd="1" destOrd="0" presId="urn:microsoft.com/office/officeart/2005/8/layout/vList5"/>
    <dgm:cxn modelId="{47600C8D-EDF7-41BA-B824-7A7337243758}" type="presParOf" srcId="{B1E001FB-4795-4B76-91FD-37C584310C24}" destId="{7EF4180F-08E0-43C2-8E37-F11FDF4C305E}" srcOrd="3" destOrd="0" presId="urn:microsoft.com/office/officeart/2005/8/layout/vList5"/>
    <dgm:cxn modelId="{85A56A43-5991-4EA2-B0B3-7B29C0AB931B}" type="presParOf" srcId="{B1E001FB-4795-4B76-91FD-37C584310C24}" destId="{2F39E057-B0CF-4E19-88F7-A3A0D1B08A46}" srcOrd="4" destOrd="0" presId="urn:microsoft.com/office/officeart/2005/8/layout/vList5"/>
    <dgm:cxn modelId="{1648B30B-B32A-45DC-8A93-971CB68A661D}" type="presParOf" srcId="{2F39E057-B0CF-4E19-88F7-A3A0D1B08A46}" destId="{3FBE0B11-D87D-4D7B-97B1-4614B41B104B}" srcOrd="0" destOrd="0" presId="urn:microsoft.com/office/officeart/2005/8/layout/vList5"/>
    <dgm:cxn modelId="{C91C2AA6-0216-415D-A281-E8CF430B8D18}" type="presParOf" srcId="{2F39E057-B0CF-4E19-88F7-A3A0D1B08A46}" destId="{3EF2A45C-808D-4B05-850C-2D7F15B0DC32}" srcOrd="1" destOrd="0" presId="urn:microsoft.com/office/officeart/2005/8/layout/vList5"/>
    <dgm:cxn modelId="{07EA024E-F1DC-4FFB-9979-DC92F97F071B}" type="presParOf" srcId="{B1E001FB-4795-4B76-91FD-37C584310C24}" destId="{A79AADB3-8F0E-4E00-8F58-EA98F2A0B682}" srcOrd="5" destOrd="0" presId="urn:microsoft.com/office/officeart/2005/8/layout/vList5"/>
    <dgm:cxn modelId="{EE576ED1-5B95-427D-9747-593BBB7F6018}" type="presParOf" srcId="{B1E001FB-4795-4B76-91FD-37C584310C24}" destId="{A3887358-5BAC-4130-9294-77110EE69E7A}" srcOrd="6" destOrd="0" presId="urn:microsoft.com/office/officeart/2005/8/layout/vList5"/>
    <dgm:cxn modelId="{F496BED5-EFF1-47BB-9447-FE385F588703}" type="presParOf" srcId="{A3887358-5BAC-4130-9294-77110EE69E7A}" destId="{50FFDFF1-B6BB-4C8C-8D91-987230196A30}" srcOrd="0" destOrd="0" presId="urn:microsoft.com/office/officeart/2005/8/layout/vList5"/>
    <dgm:cxn modelId="{076B89D7-D78C-4806-ABDB-7F0B848EDEF7}" type="presParOf" srcId="{A3887358-5BAC-4130-9294-77110EE69E7A}" destId="{04319016-2BF4-4C1D-8A23-DDB4DB369D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AA0C3-4617-4ECC-BF8C-0F6E77C1FCC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DC68E0-66EF-4B70-8FEA-918401D3AC27}">
      <dgm:prSet phldrT="[Text]"/>
      <dgm:spPr>
        <a:solidFill>
          <a:srgbClr val="9E9330"/>
        </a:solidFill>
      </dgm:spPr>
      <dgm:t>
        <a:bodyPr/>
        <a:lstStyle/>
        <a:p>
          <a:r>
            <a:rPr lang="el-GR" dirty="0" smtClean="0"/>
            <a:t>Η δυνατότητα του τραπεζικού συστήματος να παράσχει τους πόρους που χρειάζονται για αυτούς τους σκοπούς είναι αρκετά περιορισμένη σε σχέση με το παρελθόν </a:t>
          </a:r>
          <a:endParaRPr lang="en-US" dirty="0"/>
        </a:p>
      </dgm:t>
    </dgm:pt>
    <dgm:pt modelId="{4DE079D6-697F-4D4E-819B-1340B1A6A568}" type="parTrans" cxnId="{85318A48-1BA8-4CE0-8569-835261023C83}">
      <dgm:prSet/>
      <dgm:spPr/>
      <dgm:t>
        <a:bodyPr/>
        <a:lstStyle/>
        <a:p>
          <a:endParaRPr lang="en-US"/>
        </a:p>
      </dgm:t>
    </dgm:pt>
    <dgm:pt modelId="{D6DCA61A-7F53-4949-83AB-78A6156BC813}" type="sibTrans" cxnId="{85318A48-1BA8-4CE0-8569-835261023C83}">
      <dgm:prSet/>
      <dgm:spPr>
        <a:solidFill>
          <a:srgbClr val="9E9330">
            <a:alpha val="90000"/>
          </a:srgbClr>
        </a:solidFill>
        <a:ln>
          <a:solidFill>
            <a:srgbClr val="9E9330"/>
          </a:solidFill>
        </a:ln>
      </dgm:spPr>
      <dgm:t>
        <a:bodyPr/>
        <a:lstStyle/>
        <a:p>
          <a:endParaRPr lang="en-US"/>
        </a:p>
      </dgm:t>
    </dgm:pt>
    <dgm:pt modelId="{C0DA068A-E5D7-4B5B-8C92-DA309AC41C02}">
      <dgm:prSet/>
      <dgm:spPr>
        <a:solidFill>
          <a:srgbClr val="C3B63B"/>
        </a:solidFill>
      </dgm:spPr>
      <dgm:t>
        <a:bodyPr/>
        <a:lstStyle/>
        <a:p>
          <a:r>
            <a:rPr lang="el-GR" dirty="0" smtClean="0"/>
            <a:t>Για την άντληση των απαραίτητων κεφαλαίων για τη μετάβαση στο νέο αναπτυξιακό πρότυπο, εναλλακτικές ως προς τον τραπεζικό δανεισμό μορφές χρηματοδότησης πρέπει να αναπτυχθούν</a:t>
          </a:r>
          <a:endParaRPr lang="en-US" dirty="0"/>
        </a:p>
      </dgm:t>
    </dgm:pt>
    <dgm:pt modelId="{AF14BB2A-4718-44FE-A72E-64262848117F}" type="parTrans" cxnId="{A5501392-948F-4A62-99AF-B4B8983AF497}">
      <dgm:prSet/>
      <dgm:spPr/>
      <dgm:t>
        <a:bodyPr/>
        <a:lstStyle/>
        <a:p>
          <a:endParaRPr lang="en-US"/>
        </a:p>
      </dgm:t>
    </dgm:pt>
    <dgm:pt modelId="{2092686E-D455-49C0-B15C-4C4A456280CE}" type="sibTrans" cxnId="{A5501392-948F-4A62-99AF-B4B8983AF497}">
      <dgm:prSet/>
      <dgm:spPr>
        <a:solidFill>
          <a:srgbClr val="C3B63B">
            <a:alpha val="90000"/>
          </a:srgbClr>
        </a:solidFill>
        <a:ln>
          <a:solidFill>
            <a:srgbClr val="C3B63B">
              <a:alpha val="90000"/>
            </a:srgbClr>
          </a:solidFill>
        </a:ln>
      </dgm:spPr>
      <dgm:t>
        <a:bodyPr/>
        <a:lstStyle/>
        <a:p>
          <a:endParaRPr lang="en-US"/>
        </a:p>
      </dgm:t>
    </dgm:pt>
    <dgm:pt modelId="{5A53CDA8-E5E5-44F3-A814-44DD12EEE9F0}">
      <dgm:prSet/>
      <dgm:spPr>
        <a:solidFill>
          <a:srgbClr val="CEC998"/>
        </a:solidFill>
      </dgm:spPr>
      <dgm:t>
        <a:bodyPr/>
        <a:lstStyle/>
        <a:p>
          <a:r>
            <a:rPr lang="el-GR" dirty="0" smtClean="0"/>
            <a:t>Η χρηματοδότηση μέσω της εγχώριας χρηματιστηριακής αγοράς μπορεί και πρέπει να αξιοποιηθεί σε μεγαλύτερο βαθμό</a:t>
          </a:r>
          <a:endParaRPr lang="el-GR" dirty="0"/>
        </a:p>
      </dgm:t>
    </dgm:pt>
    <dgm:pt modelId="{0B2D6A9F-EC5E-4620-8496-DEB1E308C087}" type="parTrans" cxnId="{D31C281B-B165-4F33-9AAB-29AB82C14C42}">
      <dgm:prSet/>
      <dgm:spPr/>
      <dgm:t>
        <a:bodyPr/>
        <a:lstStyle/>
        <a:p>
          <a:endParaRPr lang="en-US"/>
        </a:p>
      </dgm:t>
    </dgm:pt>
    <dgm:pt modelId="{8F24CECC-DF80-42B4-A4DB-D21E2F91455F}" type="sibTrans" cxnId="{D31C281B-B165-4F33-9AAB-29AB82C14C42}">
      <dgm:prSet/>
      <dgm:spPr/>
      <dgm:t>
        <a:bodyPr/>
        <a:lstStyle/>
        <a:p>
          <a:endParaRPr lang="en-US"/>
        </a:p>
      </dgm:t>
    </dgm:pt>
    <dgm:pt modelId="{D080862B-0692-4893-9660-6FFF49502B1D}" type="pres">
      <dgm:prSet presAssocID="{B2EAA0C3-4617-4ECC-BF8C-0F6E77C1FC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04651-85B4-4522-86A0-A49B84B85746}" type="pres">
      <dgm:prSet presAssocID="{B2EAA0C3-4617-4ECC-BF8C-0F6E77C1FCC5}" presName="dummyMaxCanvas" presStyleCnt="0">
        <dgm:presLayoutVars/>
      </dgm:prSet>
      <dgm:spPr/>
    </dgm:pt>
    <dgm:pt modelId="{B4DD3767-2619-4929-9D7D-A7DF13A2C233}" type="pres">
      <dgm:prSet presAssocID="{B2EAA0C3-4617-4ECC-BF8C-0F6E77C1FCC5}" presName="ThreeNodes_1" presStyleLbl="node1" presStyleIdx="0" presStyleCnt="3" custLinFactNeighborX="-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29365-6423-4D2C-AB3A-B333AB504D84}" type="pres">
      <dgm:prSet presAssocID="{B2EAA0C3-4617-4ECC-BF8C-0F6E77C1FCC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90B68-7203-4FD2-90BF-6204E2D8917C}" type="pres">
      <dgm:prSet presAssocID="{B2EAA0C3-4617-4ECC-BF8C-0F6E77C1FCC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A071E-FE68-42A4-8F2C-B3545C535251}" type="pres">
      <dgm:prSet presAssocID="{B2EAA0C3-4617-4ECC-BF8C-0F6E77C1FCC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B18D9-EB1B-4367-B70F-4C52417C2B2F}" type="pres">
      <dgm:prSet presAssocID="{B2EAA0C3-4617-4ECC-BF8C-0F6E77C1FCC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E3272-C621-4FDD-B47B-D355CE7FC10B}" type="pres">
      <dgm:prSet presAssocID="{B2EAA0C3-4617-4ECC-BF8C-0F6E77C1FCC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A4C90-D573-4F75-8313-6C69321D5967}" type="pres">
      <dgm:prSet presAssocID="{B2EAA0C3-4617-4ECC-BF8C-0F6E77C1FCC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C81CD-626F-409D-8130-02C856889E5D}" type="pres">
      <dgm:prSet presAssocID="{B2EAA0C3-4617-4ECC-BF8C-0F6E77C1FCC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18A48-1BA8-4CE0-8569-835261023C83}" srcId="{B2EAA0C3-4617-4ECC-BF8C-0F6E77C1FCC5}" destId="{29DC68E0-66EF-4B70-8FEA-918401D3AC27}" srcOrd="0" destOrd="0" parTransId="{4DE079D6-697F-4D4E-819B-1340B1A6A568}" sibTransId="{D6DCA61A-7F53-4949-83AB-78A6156BC813}"/>
    <dgm:cxn modelId="{D31C281B-B165-4F33-9AAB-29AB82C14C42}" srcId="{B2EAA0C3-4617-4ECC-BF8C-0F6E77C1FCC5}" destId="{5A53CDA8-E5E5-44F3-A814-44DD12EEE9F0}" srcOrd="2" destOrd="0" parTransId="{0B2D6A9F-EC5E-4620-8496-DEB1E308C087}" sibTransId="{8F24CECC-DF80-42B4-A4DB-D21E2F91455F}"/>
    <dgm:cxn modelId="{FBCD5FDF-BCB7-4161-A50A-F09E6E9F5D3F}" type="presOf" srcId="{5A53CDA8-E5E5-44F3-A814-44DD12EEE9F0}" destId="{642C81CD-626F-409D-8130-02C856889E5D}" srcOrd="1" destOrd="0" presId="urn:microsoft.com/office/officeart/2005/8/layout/vProcess5"/>
    <dgm:cxn modelId="{8FD701F9-739A-48A3-90DE-652DBEC8B837}" type="presOf" srcId="{29DC68E0-66EF-4B70-8FEA-918401D3AC27}" destId="{B4DD3767-2619-4929-9D7D-A7DF13A2C233}" srcOrd="0" destOrd="0" presId="urn:microsoft.com/office/officeart/2005/8/layout/vProcess5"/>
    <dgm:cxn modelId="{E65172CD-E701-40AC-990F-B93C396DACEB}" type="presOf" srcId="{D6DCA61A-7F53-4949-83AB-78A6156BC813}" destId="{55DA071E-FE68-42A4-8F2C-B3545C535251}" srcOrd="0" destOrd="0" presId="urn:microsoft.com/office/officeart/2005/8/layout/vProcess5"/>
    <dgm:cxn modelId="{79BB6079-6E98-49A2-8121-DDB0A68AAF80}" type="presOf" srcId="{29DC68E0-66EF-4B70-8FEA-918401D3AC27}" destId="{115E3272-C621-4FDD-B47B-D355CE7FC10B}" srcOrd="1" destOrd="0" presId="urn:microsoft.com/office/officeart/2005/8/layout/vProcess5"/>
    <dgm:cxn modelId="{A5501392-948F-4A62-99AF-B4B8983AF497}" srcId="{B2EAA0C3-4617-4ECC-BF8C-0F6E77C1FCC5}" destId="{C0DA068A-E5D7-4B5B-8C92-DA309AC41C02}" srcOrd="1" destOrd="0" parTransId="{AF14BB2A-4718-44FE-A72E-64262848117F}" sibTransId="{2092686E-D455-49C0-B15C-4C4A456280CE}"/>
    <dgm:cxn modelId="{54D90125-0577-4C45-8729-4576034FC961}" type="presOf" srcId="{C0DA068A-E5D7-4B5B-8C92-DA309AC41C02}" destId="{39129365-6423-4D2C-AB3A-B333AB504D84}" srcOrd="0" destOrd="0" presId="urn:microsoft.com/office/officeart/2005/8/layout/vProcess5"/>
    <dgm:cxn modelId="{1D947DA7-227A-40A2-B9CE-5AD9187D9DFB}" type="presOf" srcId="{2092686E-D455-49C0-B15C-4C4A456280CE}" destId="{3CDB18D9-EB1B-4367-B70F-4C52417C2B2F}" srcOrd="0" destOrd="0" presId="urn:microsoft.com/office/officeart/2005/8/layout/vProcess5"/>
    <dgm:cxn modelId="{C774D5D0-776C-49FC-98FB-533A4B98C017}" type="presOf" srcId="{C0DA068A-E5D7-4B5B-8C92-DA309AC41C02}" destId="{356A4C90-D573-4F75-8313-6C69321D5967}" srcOrd="1" destOrd="0" presId="urn:microsoft.com/office/officeart/2005/8/layout/vProcess5"/>
    <dgm:cxn modelId="{C1B8AFCC-BE37-49E6-BDF6-B64421486F8F}" type="presOf" srcId="{B2EAA0C3-4617-4ECC-BF8C-0F6E77C1FCC5}" destId="{D080862B-0692-4893-9660-6FFF49502B1D}" srcOrd="0" destOrd="0" presId="urn:microsoft.com/office/officeart/2005/8/layout/vProcess5"/>
    <dgm:cxn modelId="{7290E237-5C6F-4774-A8FA-9AF1FF38C70C}" type="presOf" srcId="{5A53CDA8-E5E5-44F3-A814-44DD12EEE9F0}" destId="{7F590B68-7203-4FD2-90BF-6204E2D8917C}" srcOrd="0" destOrd="0" presId="urn:microsoft.com/office/officeart/2005/8/layout/vProcess5"/>
    <dgm:cxn modelId="{0D9E0207-117E-4579-9BEA-A29C05337F17}" type="presParOf" srcId="{D080862B-0692-4893-9660-6FFF49502B1D}" destId="{60104651-85B4-4522-86A0-A49B84B85746}" srcOrd="0" destOrd="0" presId="urn:microsoft.com/office/officeart/2005/8/layout/vProcess5"/>
    <dgm:cxn modelId="{71A2A26A-808D-4B9F-8A82-030B37B87778}" type="presParOf" srcId="{D080862B-0692-4893-9660-6FFF49502B1D}" destId="{B4DD3767-2619-4929-9D7D-A7DF13A2C233}" srcOrd="1" destOrd="0" presId="urn:microsoft.com/office/officeart/2005/8/layout/vProcess5"/>
    <dgm:cxn modelId="{D32DE47E-2574-4792-9751-FB68390DDE74}" type="presParOf" srcId="{D080862B-0692-4893-9660-6FFF49502B1D}" destId="{39129365-6423-4D2C-AB3A-B333AB504D84}" srcOrd="2" destOrd="0" presId="urn:microsoft.com/office/officeart/2005/8/layout/vProcess5"/>
    <dgm:cxn modelId="{30159C34-0427-4D7E-8123-5D72AA4E0644}" type="presParOf" srcId="{D080862B-0692-4893-9660-6FFF49502B1D}" destId="{7F590B68-7203-4FD2-90BF-6204E2D8917C}" srcOrd="3" destOrd="0" presId="urn:microsoft.com/office/officeart/2005/8/layout/vProcess5"/>
    <dgm:cxn modelId="{20BC8228-717D-4C28-B384-2C84313FF39C}" type="presParOf" srcId="{D080862B-0692-4893-9660-6FFF49502B1D}" destId="{55DA071E-FE68-42A4-8F2C-B3545C535251}" srcOrd="4" destOrd="0" presId="urn:microsoft.com/office/officeart/2005/8/layout/vProcess5"/>
    <dgm:cxn modelId="{88C985B6-A873-4F67-BE51-34E086031EA6}" type="presParOf" srcId="{D080862B-0692-4893-9660-6FFF49502B1D}" destId="{3CDB18D9-EB1B-4367-B70F-4C52417C2B2F}" srcOrd="5" destOrd="0" presId="urn:microsoft.com/office/officeart/2005/8/layout/vProcess5"/>
    <dgm:cxn modelId="{231C7E99-1C9D-42D5-8434-605ABDE1591B}" type="presParOf" srcId="{D080862B-0692-4893-9660-6FFF49502B1D}" destId="{115E3272-C621-4FDD-B47B-D355CE7FC10B}" srcOrd="6" destOrd="0" presId="urn:microsoft.com/office/officeart/2005/8/layout/vProcess5"/>
    <dgm:cxn modelId="{202C5ACC-A85B-4B0B-9957-4667D2FD6AB3}" type="presParOf" srcId="{D080862B-0692-4893-9660-6FFF49502B1D}" destId="{356A4C90-D573-4F75-8313-6C69321D5967}" srcOrd="7" destOrd="0" presId="urn:microsoft.com/office/officeart/2005/8/layout/vProcess5"/>
    <dgm:cxn modelId="{ECBF4A24-87CF-41E8-8D70-B93A89FA7D89}" type="presParOf" srcId="{D080862B-0692-4893-9660-6FFF49502B1D}" destId="{642C81CD-626F-409D-8130-02C856889E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0E6E5E-338E-4003-A6D1-024DA3191B18}" type="doc">
      <dgm:prSet loTypeId="urn:microsoft.com/office/officeart/2005/8/layout/radial6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l-GR"/>
        </a:p>
      </dgm:t>
    </dgm:pt>
    <dgm:pt modelId="{D35317E2-CF0B-444F-AEC6-FD0DAA9071E4}">
      <dgm:prSet custT="1"/>
      <dgm:spPr>
        <a:solidFill>
          <a:srgbClr val="9E9330"/>
        </a:solidFill>
        <a:effectLst/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r>
            <a:rPr lang="el-GR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Χρηματοδο-τικά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εργα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λεία μέσω </a:t>
          </a:r>
          <a:r>
            <a:rPr lang="el-GR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Χρηματιστη-ρίων</a:t>
          </a:r>
          <a:endParaRPr lang="el-GR" sz="1000" b="1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21EB78A-78B5-496B-91DD-0D33ABA2C9F5}" type="parTrans" cxnId="{84A413C3-0C08-4110-8098-E513CF4A1EE3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2218362-E3E0-4407-B58E-74CDF3FC91A4}" type="sibTrans" cxnId="{84A413C3-0C08-4110-8098-E513CF4A1EE3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87F734-14FA-49A9-8673-B3DC56721AAB}">
      <dgm:prSet custT="1"/>
      <dgm:spPr>
        <a:solidFill>
          <a:srgbClr val="C3B63B"/>
        </a:solidFill>
      </dgm:spPr>
      <dgm:t>
        <a:bodyPr/>
        <a:lstStyle/>
        <a:p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Αύξηση μετοχικού κεφαλαίου</a:t>
          </a:r>
        </a:p>
      </dgm:t>
    </dgm:pt>
    <dgm:pt modelId="{9B4467D4-B87D-401C-BB15-A3671D415238}" type="parTrans" cxnId="{3CD66067-4A10-4016-BA49-D2B17E149C07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B475AE-84B4-4DDD-A5D6-EC6D0FDD1DCB}" type="sibTrans" cxnId="{3CD66067-4A10-4016-BA49-D2B17E149C07}">
      <dgm:prSet/>
      <dgm:spPr>
        <a:solidFill>
          <a:srgbClr val="E2DFC1"/>
        </a:solidFill>
      </dgm:spPr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423C3D-948D-409F-B3EB-017E5F720E74}">
      <dgm:prSet custT="1"/>
      <dgm:spPr>
        <a:solidFill>
          <a:srgbClr val="C3B63B"/>
        </a:solidFill>
      </dgm:spPr>
      <dgm:t>
        <a:bodyPr/>
        <a:lstStyle/>
        <a:p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Έκδοση ομολογιών</a:t>
          </a:r>
        </a:p>
      </dgm:t>
    </dgm:pt>
    <dgm:pt modelId="{3FA2219F-1E81-4DDE-8603-AEBA5AEE0F2E}" type="parTrans" cxnId="{BF840357-F7F6-41C7-844E-515F6DDFCBBB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54578F-5BDF-4DA8-BF71-8B93513EC9E2}" type="sibTrans" cxnId="{BF840357-F7F6-41C7-844E-515F6DDFCBBB}">
      <dgm:prSet/>
      <dgm:spPr>
        <a:solidFill>
          <a:srgbClr val="E2DFC1"/>
        </a:solidFill>
      </dgm:spPr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D9C1FB-F170-46B2-BAC2-17C83D907437}">
      <dgm:prSet custT="1"/>
      <dgm:spPr>
        <a:solidFill>
          <a:srgbClr val="C3B63B"/>
        </a:solidFill>
      </dgm:spPr>
      <dgm:t>
        <a:bodyPr/>
        <a:lstStyle/>
        <a:p>
          <a:r>
            <a:rPr lang="el-GR" sz="1000" b="1" dirty="0" err="1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Τιτλοποίηση</a:t>
          </a:r>
          <a:r>
            <a:rPr lang="el-GR" sz="10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απαιτήσεων</a:t>
          </a:r>
        </a:p>
      </dgm:t>
    </dgm:pt>
    <dgm:pt modelId="{468964C1-85F5-4578-9AB2-B0265FE6DCBD}" type="parTrans" cxnId="{118B2A46-8462-4A50-BFA4-04F78ECD6FAB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8DB4AF-D44A-47C9-9B87-AEAE2343A34B}" type="sibTrans" cxnId="{118B2A46-8462-4A50-BFA4-04F78ECD6FAB}">
      <dgm:prSet/>
      <dgm:spPr>
        <a:solidFill>
          <a:srgbClr val="E2DFC1"/>
        </a:solidFill>
      </dgm:spPr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AC8F2F-C468-478E-9D26-C58C98A67811}">
      <dgm:prSet custT="1"/>
      <dgm:spPr>
        <a:solidFill>
          <a:srgbClr val="C3B63B"/>
        </a:solidFill>
      </dgm:spPr>
      <dgm:t>
        <a:bodyPr/>
        <a:lstStyle/>
        <a:p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Εισηγμένα επενδυτικά κεφάλαια (</a:t>
          </a:r>
          <a:r>
            <a:rPr lang="el-GR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listed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private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equity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gm:t>
    </dgm:pt>
    <dgm:pt modelId="{BFFC6D7A-BD6E-4C34-8916-BAF68638A196}" type="parTrans" cxnId="{0272CCD1-7122-47D9-8E57-4AF719F03519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C76F6E-DB3D-455B-84B1-536FD28FE1E6}" type="sibTrans" cxnId="{0272CCD1-7122-47D9-8E57-4AF719F03519}">
      <dgm:prSet/>
      <dgm:spPr>
        <a:solidFill>
          <a:srgbClr val="E2DFC1"/>
        </a:solidFill>
      </dgm:spPr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889D08-E6D2-4DC6-8159-9E089581D7ED}">
      <dgm:prSet custT="1"/>
      <dgm:spPr>
        <a:solidFill>
          <a:srgbClr val="C3B63B"/>
        </a:solidFill>
      </dgm:spPr>
      <dgm:t>
        <a:bodyPr/>
        <a:lstStyle/>
        <a:p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Τίτλοι </a:t>
          </a:r>
          <a:r>
            <a:rPr lang="el-GR" sz="10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παραστατικών δικαιωμάτων κτήσης 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μετοχών (</a:t>
          </a:r>
          <a:r>
            <a:rPr lang="el-GR" sz="1000" b="1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warrants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</a:p>
      </dgm:t>
    </dgm:pt>
    <dgm:pt modelId="{617B3F31-D479-4DB2-9B7A-6C01E3DDEC99}" type="parTrans" cxnId="{F7FDE8B7-6F1C-4BBD-9040-CFB3F174C5C9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75663E-22E5-4B95-A105-25670DA02E04}" type="sibTrans" cxnId="{F7FDE8B7-6F1C-4BBD-9040-CFB3F174C5C9}">
      <dgm:prSet/>
      <dgm:spPr>
        <a:solidFill>
          <a:srgbClr val="E2DFC1"/>
        </a:solidFill>
      </dgm:spPr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67F1281-F52A-4C0C-A93E-056379263C2D}">
      <dgm:prSet custT="1"/>
      <dgm:spPr>
        <a:solidFill>
          <a:srgbClr val="C3B63B"/>
        </a:solidFill>
      </dgm:spPr>
      <dgm:t>
        <a:bodyPr/>
        <a:lstStyle/>
        <a:p>
          <a:r>
            <a:rPr lang="el-GR" sz="10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Εναλλακτική </a:t>
          </a:r>
          <a:r>
            <a:rPr lang="el-GR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Αγορά</a:t>
          </a:r>
        </a:p>
      </dgm:t>
    </dgm:pt>
    <dgm:pt modelId="{F5EE7D55-9756-4D56-915E-BBCBE4A96B0E}" type="parTrans" cxnId="{3808A29E-5235-40E7-BE17-F6AE8D3911F6}">
      <dgm:prSet/>
      <dgm:spPr/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D93E0B-B575-43A8-99CE-5B37C2C3C805}" type="sibTrans" cxnId="{3808A29E-5235-40E7-BE17-F6AE8D3911F6}">
      <dgm:prSet/>
      <dgm:spPr>
        <a:solidFill>
          <a:srgbClr val="E2DFC1"/>
        </a:solidFill>
      </dgm:spPr>
      <dgm:t>
        <a:bodyPr/>
        <a:lstStyle/>
        <a:p>
          <a:endParaRPr lang="el-GR" sz="100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2F3694-6F31-45F3-B149-70CFAA63BEFB}" type="pres">
      <dgm:prSet presAssocID="{590E6E5E-338E-4003-A6D1-024DA3191B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4D4A1-ECD9-4606-A2C3-D2109E838CD5}" type="pres">
      <dgm:prSet presAssocID="{D35317E2-CF0B-444F-AEC6-FD0DAA9071E4}" presName="centerShape" presStyleLbl="node0" presStyleIdx="0" presStyleCnt="1" custScaleX="100143" custScaleY="96870" custLinFactNeighborX="-1207"/>
      <dgm:spPr/>
      <dgm:t>
        <a:bodyPr/>
        <a:lstStyle/>
        <a:p>
          <a:endParaRPr lang="en-US"/>
        </a:p>
      </dgm:t>
    </dgm:pt>
    <dgm:pt modelId="{3AFFF1BE-71FF-4D7B-A7D2-9A537A31B051}" type="pres">
      <dgm:prSet presAssocID="{7387F734-14FA-49A9-8673-B3DC56721AAB}" presName="node" presStyleLbl="node1" presStyleIdx="0" presStyleCnt="6" custScaleX="131125" custScaleY="133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4ED97-B46C-4D99-A680-59F3123C82BE}" type="pres">
      <dgm:prSet presAssocID="{7387F734-14FA-49A9-8673-B3DC56721AAB}" presName="dummy" presStyleCnt="0"/>
      <dgm:spPr/>
    </dgm:pt>
    <dgm:pt modelId="{CF302D29-FA66-4A90-821C-1C364D937A0C}" type="pres">
      <dgm:prSet presAssocID="{3EB475AE-84B4-4DDD-A5D6-EC6D0FDD1DC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94467F2-CD75-4733-85F7-891534F7612A}" type="pres">
      <dgm:prSet presAssocID="{8E423C3D-948D-409F-B3EB-017E5F720E74}" presName="node" presStyleLbl="node1" presStyleIdx="1" presStyleCnt="6" custScaleX="139572" custScaleY="139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15D2-BE27-4861-8E55-CBC979065F89}" type="pres">
      <dgm:prSet presAssocID="{8E423C3D-948D-409F-B3EB-017E5F720E74}" presName="dummy" presStyleCnt="0"/>
      <dgm:spPr/>
    </dgm:pt>
    <dgm:pt modelId="{55B1F2A1-32B5-43DF-AE7D-64ECBD3E5410}" type="pres">
      <dgm:prSet presAssocID="{9154578F-5BDF-4DA8-BF71-8B93513EC9E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0869276-0CF2-4C6D-93A2-7EEB02EE5215}" type="pres">
      <dgm:prSet presAssocID="{84D9C1FB-F170-46B2-BAC2-17C83D907437}" presName="node" presStyleLbl="node1" presStyleIdx="2" presStyleCnt="6" custScaleX="144018" custScaleY="14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938A1-684E-43F1-912A-409A6B966D52}" type="pres">
      <dgm:prSet presAssocID="{84D9C1FB-F170-46B2-BAC2-17C83D907437}" presName="dummy" presStyleCnt="0"/>
      <dgm:spPr/>
    </dgm:pt>
    <dgm:pt modelId="{62B526FA-4927-4F80-85A0-A3B3E0478156}" type="pres">
      <dgm:prSet presAssocID="{458DB4AF-D44A-47C9-9B87-AEAE2343A34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7AB0C73-1064-41B6-813C-AB4C649B1209}" type="pres">
      <dgm:prSet presAssocID="{8DAC8F2F-C468-478E-9D26-C58C98A67811}" presName="node" presStyleLbl="node1" presStyleIdx="3" presStyleCnt="6" custScaleX="144370" custScaleY="140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769A5-B1B8-4FE1-A6D5-2AED26FE3710}" type="pres">
      <dgm:prSet presAssocID="{8DAC8F2F-C468-478E-9D26-C58C98A67811}" presName="dummy" presStyleCnt="0"/>
      <dgm:spPr/>
    </dgm:pt>
    <dgm:pt modelId="{A5DAFE6F-AD5E-4232-9AAC-D653EC6E55D1}" type="pres">
      <dgm:prSet presAssocID="{93C76F6E-DB3D-455B-84B1-536FD28FE1E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7DB4BBC-201B-47C6-B83E-E6FCDB804671}" type="pres">
      <dgm:prSet presAssocID="{D9889D08-E6D2-4DC6-8159-9E089581D7ED}" presName="node" presStyleLbl="node1" presStyleIdx="4" presStyleCnt="6" custScaleX="140424" custScaleY="143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09BF6-F745-4D74-8752-84591310EB78}" type="pres">
      <dgm:prSet presAssocID="{D9889D08-E6D2-4DC6-8159-9E089581D7ED}" presName="dummy" presStyleCnt="0"/>
      <dgm:spPr/>
    </dgm:pt>
    <dgm:pt modelId="{4EDD50E0-572F-4E6D-92DC-1400BBFBF55D}" type="pres">
      <dgm:prSet presAssocID="{3475663E-22E5-4B95-A105-25670DA02E0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5C93D44-B63F-4F91-9366-B6003A475BE2}" type="pres">
      <dgm:prSet presAssocID="{567F1281-F52A-4C0C-A93E-056379263C2D}" presName="node" presStyleLbl="node1" presStyleIdx="5" presStyleCnt="6" custScaleX="138456" custScaleY="14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09165-4223-45ED-884D-99B3A972E88A}" type="pres">
      <dgm:prSet presAssocID="{567F1281-F52A-4C0C-A93E-056379263C2D}" presName="dummy" presStyleCnt="0"/>
      <dgm:spPr/>
    </dgm:pt>
    <dgm:pt modelId="{427B2627-3763-4D48-9650-C7B8DE28EC1B}" type="pres">
      <dgm:prSet presAssocID="{DFD93E0B-B575-43A8-99CE-5B37C2C3C805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12B71E2-B101-44CB-96B2-514C4E790E94}" type="presOf" srcId="{7387F734-14FA-49A9-8673-B3DC56721AAB}" destId="{3AFFF1BE-71FF-4D7B-A7D2-9A537A31B051}" srcOrd="0" destOrd="0" presId="urn:microsoft.com/office/officeart/2005/8/layout/radial6"/>
    <dgm:cxn modelId="{F7FDE8B7-6F1C-4BBD-9040-CFB3F174C5C9}" srcId="{D35317E2-CF0B-444F-AEC6-FD0DAA9071E4}" destId="{D9889D08-E6D2-4DC6-8159-9E089581D7ED}" srcOrd="4" destOrd="0" parTransId="{617B3F31-D479-4DB2-9B7A-6C01E3DDEC99}" sibTransId="{3475663E-22E5-4B95-A105-25670DA02E04}"/>
    <dgm:cxn modelId="{3DA3BEB4-DDA6-41B7-88EE-8E0619D64957}" type="presOf" srcId="{93C76F6E-DB3D-455B-84B1-536FD28FE1E6}" destId="{A5DAFE6F-AD5E-4232-9AAC-D653EC6E55D1}" srcOrd="0" destOrd="0" presId="urn:microsoft.com/office/officeart/2005/8/layout/radial6"/>
    <dgm:cxn modelId="{3B266767-8CF6-4700-8A90-1567187E9E06}" type="presOf" srcId="{590E6E5E-338E-4003-A6D1-024DA3191B18}" destId="{182F3694-6F31-45F3-B149-70CFAA63BEFB}" srcOrd="0" destOrd="0" presId="urn:microsoft.com/office/officeart/2005/8/layout/radial6"/>
    <dgm:cxn modelId="{D65E22D2-4FE8-45CD-98E6-EF750924F5DD}" type="presOf" srcId="{9154578F-5BDF-4DA8-BF71-8B93513EC9E2}" destId="{55B1F2A1-32B5-43DF-AE7D-64ECBD3E5410}" srcOrd="0" destOrd="0" presId="urn:microsoft.com/office/officeart/2005/8/layout/radial6"/>
    <dgm:cxn modelId="{67AA594D-BB1E-4E0A-9BBA-E297192870B8}" type="presOf" srcId="{D9889D08-E6D2-4DC6-8159-9E089581D7ED}" destId="{07DB4BBC-201B-47C6-B83E-E6FCDB804671}" srcOrd="0" destOrd="0" presId="urn:microsoft.com/office/officeart/2005/8/layout/radial6"/>
    <dgm:cxn modelId="{84A413C3-0C08-4110-8098-E513CF4A1EE3}" srcId="{590E6E5E-338E-4003-A6D1-024DA3191B18}" destId="{D35317E2-CF0B-444F-AEC6-FD0DAA9071E4}" srcOrd="0" destOrd="0" parTransId="{421EB78A-78B5-496B-91DD-0D33ABA2C9F5}" sibTransId="{22218362-E3E0-4407-B58E-74CDF3FC91A4}"/>
    <dgm:cxn modelId="{690D8A88-C2BE-49A4-8962-68CB89A27E6A}" type="presOf" srcId="{3EB475AE-84B4-4DDD-A5D6-EC6D0FDD1DCB}" destId="{CF302D29-FA66-4A90-821C-1C364D937A0C}" srcOrd="0" destOrd="0" presId="urn:microsoft.com/office/officeart/2005/8/layout/radial6"/>
    <dgm:cxn modelId="{118B2A46-8462-4A50-BFA4-04F78ECD6FAB}" srcId="{D35317E2-CF0B-444F-AEC6-FD0DAA9071E4}" destId="{84D9C1FB-F170-46B2-BAC2-17C83D907437}" srcOrd="2" destOrd="0" parTransId="{468964C1-85F5-4578-9AB2-B0265FE6DCBD}" sibTransId="{458DB4AF-D44A-47C9-9B87-AEAE2343A34B}"/>
    <dgm:cxn modelId="{3808A29E-5235-40E7-BE17-F6AE8D3911F6}" srcId="{D35317E2-CF0B-444F-AEC6-FD0DAA9071E4}" destId="{567F1281-F52A-4C0C-A93E-056379263C2D}" srcOrd="5" destOrd="0" parTransId="{F5EE7D55-9756-4D56-915E-BBCBE4A96B0E}" sibTransId="{DFD93E0B-B575-43A8-99CE-5B37C2C3C805}"/>
    <dgm:cxn modelId="{784260B2-7AF8-40EF-927E-3E972E388CB1}" type="presOf" srcId="{DFD93E0B-B575-43A8-99CE-5B37C2C3C805}" destId="{427B2627-3763-4D48-9650-C7B8DE28EC1B}" srcOrd="0" destOrd="0" presId="urn:microsoft.com/office/officeart/2005/8/layout/radial6"/>
    <dgm:cxn modelId="{4DBDF014-A282-47CD-B8B1-CB4176C9DFCB}" type="presOf" srcId="{458DB4AF-D44A-47C9-9B87-AEAE2343A34B}" destId="{62B526FA-4927-4F80-85A0-A3B3E0478156}" srcOrd="0" destOrd="0" presId="urn:microsoft.com/office/officeart/2005/8/layout/radial6"/>
    <dgm:cxn modelId="{0272CCD1-7122-47D9-8E57-4AF719F03519}" srcId="{D35317E2-CF0B-444F-AEC6-FD0DAA9071E4}" destId="{8DAC8F2F-C468-478E-9D26-C58C98A67811}" srcOrd="3" destOrd="0" parTransId="{BFFC6D7A-BD6E-4C34-8916-BAF68638A196}" sibTransId="{93C76F6E-DB3D-455B-84B1-536FD28FE1E6}"/>
    <dgm:cxn modelId="{BF840357-F7F6-41C7-844E-515F6DDFCBBB}" srcId="{D35317E2-CF0B-444F-AEC6-FD0DAA9071E4}" destId="{8E423C3D-948D-409F-B3EB-017E5F720E74}" srcOrd="1" destOrd="0" parTransId="{3FA2219F-1E81-4DDE-8603-AEBA5AEE0F2E}" sibTransId="{9154578F-5BDF-4DA8-BF71-8B93513EC9E2}"/>
    <dgm:cxn modelId="{C4DCF685-4111-4F80-9EE3-70AF90ADAABE}" type="presOf" srcId="{84D9C1FB-F170-46B2-BAC2-17C83D907437}" destId="{70869276-0CF2-4C6D-93A2-7EEB02EE5215}" srcOrd="0" destOrd="0" presId="urn:microsoft.com/office/officeart/2005/8/layout/radial6"/>
    <dgm:cxn modelId="{2F0A31A2-6BD3-4D84-81CD-001BA1CF0F90}" type="presOf" srcId="{D35317E2-CF0B-444F-AEC6-FD0DAA9071E4}" destId="{DC34D4A1-ECD9-4606-A2C3-D2109E838CD5}" srcOrd="0" destOrd="0" presId="urn:microsoft.com/office/officeart/2005/8/layout/radial6"/>
    <dgm:cxn modelId="{3CD66067-4A10-4016-BA49-D2B17E149C07}" srcId="{D35317E2-CF0B-444F-AEC6-FD0DAA9071E4}" destId="{7387F734-14FA-49A9-8673-B3DC56721AAB}" srcOrd="0" destOrd="0" parTransId="{9B4467D4-B87D-401C-BB15-A3671D415238}" sibTransId="{3EB475AE-84B4-4DDD-A5D6-EC6D0FDD1DCB}"/>
    <dgm:cxn modelId="{B32B858B-EB93-4F9E-BFCA-AD02F5DF1670}" type="presOf" srcId="{8DAC8F2F-C468-478E-9D26-C58C98A67811}" destId="{17AB0C73-1064-41B6-813C-AB4C649B1209}" srcOrd="0" destOrd="0" presId="urn:microsoft.com/office/officeart/2005/8/layout/radial6"/>
    <dgm:cxn modelId="{A376ADE0-39E6-42FB-AA25-3635D2A07A2A}" type="presOf" srcId="{567F1281-F52A-4C0C-A93E-056379263C2D}" destId="{F5C93D44-B63F-4F91-9366-B6003A475BE2}" srcOrd="0" destOrd="0" presId="urn:microsoft.com/office/officeart/2005/8/layout/radial6"/>
    <dgm:cxn modelId="{E1293413-C676-4354-B01D-8E0BC66214D2}" type="presOf" srcId="{8E423C3D-948D-409F-B3EB-017E5F720E74}" destId="{594467F2-CD75-4733-85F7-891534F7612A}" srcOrd="0" destOrd="0" presId="urn:microsoft.com/office/officeart/2005/8/layout/radial6"/>
    <dgm:cxn modelId="{F04554B1-8958-4B35-8282-CA50D0F8C4D9}" type="presOf" srcId="{3475663E-22E5-4B95-A105-25670DA02E04}" destId="{4EDD50E0-572F-4E6D-92DC-1400BBFBF55D}" srcOrd="0" destOrd="0" presId="urn:microsoft.com/office/officeart/2005/8/layout/radial6"/>
    <dgm:cxn modelId="{FA8516F0-4107-460A-8C14-6B974EC05D58}" type="presParOf" srcId="{182F3694-6F31-45F3-B149-70CFAA63BEFB}" destId="{DC34D4A1-ECD9-4606-A2C3-D2109E838CD5}" srcOrd="0" destOrd="0" presId="urn:microsoft.com/office/officeart/2005/8/layout/radial6"/>
    <dgm:cxn modelId="{F9AAE0FA-5C65-4B5E-8EB5-8E422A253BE4}" type="presParOf" srcId="{182F3694-6F31-45F3-B149-70CFAA63BEFB}" destId="{3AFFF1BE-71FF-4D7B-A7D2-9A537A31B051}" srcOrd="1" destOrd="0" presId="urn:microsoft.com/office/officeart/2005/8/layout/radial6"/>
    <dgm:cxn modelId="{7A3A2DE7-06D3-48E0-9C8F-7A06DA74A9DE}" type="presParOf" srcId="{182F3694-6F31-45F3-B149-70CFAA63BEFB}" destId="{0D14ED97-B46C-4D99-A680-59F3123C82BE}" srcOrd="2" destOrd="0" presId="urn:microsoft.com/office/officeart/2005/8/layout/radial6"/>
    <dgm:cxn modelId="{8909D334-22B7-4CEB-B210-818D294A533B}" type="presParOf" srcId="{182F3694-6F31-45F3-B149-70CFAA63BEFB}" destId="{CF302D29-FA66-4A90-821C-1C364D937A0C}" srcOrd="3" destOrd="0" presId="urn:microsoft.com/office/officeart/2005/8/layout/radial6"/>
    <dgm:cxn modelId="{06E5D190-5306-45A7-9C08-6A93801B4D25}" type="presParOf" srcId="{182F3694-6F31-45F3-B149-70CFAA63BEFB}" destId="{594467F2-CD75-4733-85F7-891534F7612A}" srcOrd="4" destOrd="0" presId="urn:microsoft.com/office/officeart/2005/8/layout/radial6"/>
    <dgm:cxn modelId="{271C7512-E352-4F6B-AF12-C1882558747F}" type="presParOf" srcId="{182F3694-6F31-45F3-B149-70CFAA63BEFB}" destId="{D79615D2-BE27-4861-8E55-CBC979065F89}" srcOrd="5" destOrd="0" presId="urn:microsoft.com/office/officeart/2005/8/layout/radial6"/>
    <dgm:cxn modelId="{D6CCAC05-0DFF-495E-91BA-ADEB92C637FD}" type="presParOf" srcId="{182F3694-6F31-45F3-B149-70CFAA63BEFB}" destId="{55B1F2A1-32B5-43DF-AE7D-64ECBD3E5410}" srcOrd="6" destOrd="0" presId="urn:microsoft.com/office/officeart/2005/8/layout/radial6"/>
    <dgm:cxn modelId="{2ED85276-3A6D-4748-9921-FF5BDE3A9067}" type="presParOf" srcId="{182F3694-6F31-45F3-B149-70CFAA63BEFB}" destId="{70869276-0CF2-4C6D-93A2-7EEB02EE5215}" srcOrd="7" destOrd="0" presId="urn:microsoft.com/office/officeart/2005/8/layout/radial6"/>
    <dgm:cxn modelId="{AE4F2BFC-DFB5-4EF4-97DE-E1ED4C4077C0}" type="presParOf" srcId="{182F3694-6F31-45F3-B149-70CFAA63BEFB}" destId="{996938A1-684E-43F1-912A-409A6B966D52}" srcOrd="8" destOrd="0" presId="urn:microsoft.com/office/officeart/2005/8/layout/radial6"/>
    <dgm:cxn modelId="{399E7809-D06E-4A35-8E74-11DF13B0D0A5}" type="presParOf" srcId="{182F3694-6F31-45F3-B149-70CFAA63BEFB}" destId="{62B526FA-4927-4F80-85A0-A3B3E0478156}" srcOrd="9" destOrd="0" presId="urn:microsoft.com/office/officeart/2005/8/layout/radial6"/>
    <dgm:cxn modelId="{116DCD49-BD19-48E5-BE3B-AA1C6762F558}" type="presParOf" srcId="{182F3694-6F31-45F3-B149-70CFAA63BEFB}" destId="{17AB0C73-1064-41B6-813C-AB4C649B1209}" srcOrd="10" destOrd="0" presId="urn:microsoft.com/office/officeart/2005/8/layout/radial6"/>
    <dgm:cxn modelId="{C31A2629-73E3-4600-A3ED-BBD0D7F5A69C}" type="presParOf" srcId="{182F3694-6F31-45F3-B149-70CFAA63BEFB}" destId="{8AE769A5-B1B8-4FE1-A6D5-2AED26FE3710}" srcOrd="11" destOrd="0" presId="urn:microsoft.com/office/officeart/2005/8/layout/radial6"/>
    <dgm:cxn modelId="{8BB053F6-0274-4597-ADDB-2DDB21C7BBBA}" type="presParOf" srcId="{182F3694-6F31-45F3-B149-70CFAA63BEFB}" destId="{A5DAFE6F-AD5E-4232-9AAC-D653EC6E55D1}" srcOrd="12" destOrd="0" presId="urn:microsoft.com/office/officeart/2005/8/layout/radial6"/>
    <dgm:cxn modelId="{2EC1C63E-B447-466D-86F1-53937B3DB7EF}" type="presParOf" srcId="{182F3694-6F31-45F3-B149-70CFAA63BEFB}" destId="{07DB4BBC-201B-47C6-B83E-E6FCDB804671}" srcOrd="13" destOrd="0" presId="urn:microsoft.com/office/officeart/2005/8/layout/radial6"/>
    <dgm:cxn modelId="{CD464147-4F4F-45CC-9A61-32B5A3D8F26C}" type="presParOf" srcId="{182F3694-6F31-45F3-B149-70CFAA63BEFB}" destId="{49D09BF6-F745-4D74-8752-84591310EB78}" srcOrd="14" destOrd="0" presId="urn:microsoft.com/office/officeart/2005/8/layout/radial6"/>
    <dgm:cxn modelId="{ADA63638-337B-4D60-A0A9-33693F7E1D34}" type="presParOf" srcId="{182F3694-6F31-45F3-B149-70CFAA63BEFB}" destId="{4EDD50E0-572F-4E6D-92DC-1400BBFBF55D}" srcOrd="15" destOrd="0" presId="urn:microsoft.com/office/officeart/2005/8/layout/radial6"/>
    <dgm:cxn modelId="{EF5D86BA-8615-4689-8EE7-65597BBA3379}" type="presParOf" srcId="{182F3694-6F31-45F3-B149-70CFAA63BEFB}" destId="{F5C93D44-B63F-4F91-9366-B6003A475BE2}" srcOrd="16" destOrd="0" presId="urn:microsoft.com/office/officeart/2005/8/layout/radial6"/>
    <dgm:cxn modelId="{AC82879B-2F1E-40B1-BF74-D6D524401CD5}" type="presParOf" srcId="{182F3694-6F31-45F3-B149-70CFAA63BEFB}" destId="{80709165-4223-45ED-884D-99B3A972E88A}" srcOrd="17" destOrd="0" presId="urn:microsoft.com/office/officeart/2005/8/layout/radial6"/>
    <dgm:cxn modelId="{BAFBE634-4EC9-450F-9E23-E4E3F0018054}" type="presParOf" srcId="{182F3694-6F31-45F3-B149-70CFAA63BEFB}" destId="{427B2627-3763-4D48-9650-C7B8DE28EC1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4B901-1BC5-4DBE-8D73-C58524156529}">
      <dsp:nvSpPr>
        <dsp:cNvPr id="0" name=""/>
        <dsp:cNvSpPr/>
      </dsp:nvSpPr>
      <dsp:spPr>
        <a:xfrm rot="5400000">
          <a:off x="5790405" y="-2027299"/>
          <a:ext cx="984568" cy="5290427"/>
        </a:xfrm>
        <a:prstGeom prst="round2SameRect">
          <a:avLst/>
        </a:prstGeom>
        <a:noFill/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l-GR" alt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+4</a:t>
          </a:r>
          <a:r>
            <a:rPr lang="en-GB" alt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</a:t>
          </a:r>
          <a:r>
            <a:rPr lang="el-GR" alt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5% το </a:t>
          </a:r>
          <a:r>
            <a:rPr lang="el-GR" alt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2017 έναντι +</a:t>
          </a:r>
          <a:r>
            <a:rPr lang="en-GB" alt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</a:t>
          </a:r>
          <a:r>
            <a:rPr lang="el-GR" alt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5% το 2016</a:t>
          </a:r>
          <a:endParaRPr lang="el-G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altLang="el-GR" sz="1600" b="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Αλλά σε υποχώρηση τον </a:t>
          </a:r>
          <a:r>
            <a:rPr lang="el-GR" alt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Ιαν. </a:t>
          </a:r>
          <a:r>
            <a:rPr lang="el-GR" alt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</a:t>
          </a:r>
          <a:r>
            <a:rPr lang="el-GR" alt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Φεβρ.’18 </a:t>
          </a:r>
          <a:r>
            <a:rPr lang="el-GR" alt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(-1,5% </a:t>
          </a:r>
          <a:r>
            <a:rPr lang="el-GR" alt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αντί </a:t>
          </a:r>
          <a:r>
            <a:rPr lang="el-GR" alt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+8,8% το 2017)</a:t>
          </a:r>
          <a:endParaRPr lang="el-GR" sz="1600" kern="1200" dirty="0"/>
        </a:p>
      </dsp:txBody>
      <dsp:txXfrm rot="-5400000">
        <a:off x="3637476" y="173693"/>
        <a:ext cx="5242364" cy="888442"/>
      </dsp:txXfrm>
    </dsp:sp>
    <dsp:sp modelId="{364EA061-C499-41DC-97A8-CAD296AFEC9A}">
      <dsp:nvSpPr>
        <dsp:cNvPr id="0" name=""/>
        <dsp:cNvSpPr/>
      </dsp:nvSpPr>
      <dsp:spPr>
        <a:xfrm>
          <a:off x="1087" y="2558"/>
          <a:ext cx="3636388" cy="1230710"/>
        </a:xfrm>
        <a:prstGeom prst="roundRect">
          <a:avLst/>
        </a:prstGeom>
        <a:solidFill>
          <a:srgbClr val="9E93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Βιομηχανία: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Ενίσχυση παραγωγής το 2017  </a:t>
          </a:r>
          <a:endParaRPr lang="el-GR" sz="2000" b="1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1165" y="62636"/>
        <a:ext cx="3516232" cy="1110554"/>
      </dsp:txXfrm>
    </dsp:sp>
    <dsp:sp modelId="{F6D3057F-877A-4CCA-AE4C-94D7D68A39B7}">
      <dsp:nvSpPr>
        <dsp:cNvPr id="0" name=""/>
        <dsp:cNvSpPr/>
      </dsp:nvSpPr>
      <dsp:spPr>
        <a:xfrm rot="5400000">
          <a:off x="5794466" y="-729472"/>
          <a:ext cx="984568" cy="5279266"/>
        </a:xfrm>
        <a:prstGeom prst="round2SameRect">
          <a:avLst/>
        </a:prstGeom>
        <a:noFill/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Ξανά </a:t>
          </a:r>
          <a:r>
            <a:rPr lang="el-GR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σε συρρίκνωση το </a:t>
          </a:r>
          <a:r>
            <a:rPr lang="el-G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2017: </a:t>
          </a:r>
          <a:r>
            <a:rPr lang="el-GR" altLang="el-G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8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κύκλος εργασιών -15,1</a:t>
          </a:r>
          <a:r>
            <a:rPr lang="el-GR" altLang="el-G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 αντί +23,5%</a:t>
          </a:r>
          <a:r>
            <a:rPr lang="en-US" altLang="el-G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2016</a:t>
          </a:r>
          <a:endParaRPr lang="el-GR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647118" y="1465939"/>
        <a:ext cx="5231203" cy="888442"/>
      </dsp:txXfrm>
    </dsp:sp>
    <dsp:sp modelId="{2EE15C1F-B590-4121-9D58-E2F8ECA02C3A}">
      <dsp:nvSpPr>
        <dsp:cNvPr id="0" name=""/>
        <dsp:cNvSpPr/>
      </dsp:nvSpPr>
      <dsp:spPr>
        <a:xfrm>
          <a:off x="1087" y="1294805"/>
          <a:ext cx="3646029" cy="1230710"/>
        </a:xfrm>
        <a:prstGeom prst="roundRect">
          <a:avLst/>
        </a:prstGeom>
        <a:solidFill>
          <a:srgbClr val="8985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Κατασκευές: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διόρθωση της έντονης ανόδου</a:t>
          </a:r>
          <a:endParaRPr lang="el-GR" sz="2000" b="1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1165" y="1354883"/>
        <a:ext cx="3525873" cy="1110554"/>
      </dsp:txXfrm>
    </dsp:sp>
    <dsp:sp modelId="{3EF2A45C-808D-4B05-850C-2D7F15B0DC32}">
      <dsp:nvSpPr>
        <dsp:cNvPr id="0" name=""/>
        <dsp:cNvSpPr/>
      </dsp:nvSpPr>
      <dsp:spPr>
        <a:xfrm rot="5400000">
          <a:off x="5791493" y="565818"/>
          <a:ext cx="984568" cy="5290427"/>
        </a:xfrm>
        <a:prstGeom prst="round2SameRect">
          <a:avLst/>
        </a:prstGeom>
        <a:noFill/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Αύξηση κύκλου εργασιών πέρυσι όχι μόνο </a:t>
          </a:r>
          <a:r>
            <a:rPr 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εποχικά (γ</a:t>
          </a:r>
          <a:r>
            <a:rPr 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’ </a:t>
          </a:r>
          <a:r>
            <a:rPr lang="el-GR" sz="1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τρίμ</a:t>
          </a:r>
          <a:r>
            <a:rPr 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r>
            <a:rPr lang="en-US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</a:t>
          </a:r>
          <a:r>
            <a:rPr 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+14,4</a:t>
          </a:r>
          <a:r>
            <a:rPr 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%%), αλλά σε όλα τα </a:t>
          </a:r>
          <a:r>
            <a:rPr 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τρίμηνα </a:t>
          </a:r>
          <a:r>
            <a:rPr 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(Μ.Ο.: </a:t>
          </a:r>
          <a:r>
            <a:rPr lang="en-US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</a:t>
          </a:r>
          <a:r>
            <a:rPr lang="el-GR" sz="16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9,8</a:t>
          </a:r>
          <a:r>
            <a:rPr lang="el-GR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%). </a:t>
          </a:r>
        </a:p>
      </dsp:txBody>
      <dsp:txXfrm rot="-5400000">
        <a:off x="3638564" y="2766811"/>
        <a:ext cx="5242364" cy="888442"/>
      </dsp:txXfrm>
    </dsp:sp>
    <dsp:sp modelId="{3FBE0B11-D87D-4D7B-97B1-4614B41B104B}">
      <dsp:nvSpPr>
        <dsp:cNvPr id="0" name=""/>
        <dsp:cNvSpPr/>
      </dsp:nvSpPr>
      <dsp:spPr>
        <a:xfrm>
          <a:off x="1087" y="2587051"/>
          <a:ext cx="3635704" cy="1230710"/>
        </a:xfrm>
        <a:prstGeom prst="roundRect">
          <a:avLst/>
        </a:prstGeom>
        <a:solidFill>
          <a:srgbClr val="9E93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Τουριστικός τομέας: </a:t>
          </a:r>
          <a:r>
            <a:rPr lang="el-GR" sz="20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άνοδος όλα τα τρίμηνα</a:t>
          </a:r>
          <a:endParaRPr lang="el-GR" sz="2000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1165" y="2647129"/>
        <a:ext cx="3515548" cy="1110554"/>
      </dsp:txXfrm>
    </dsp:sp>
    <dsp:sp modelId="{04319016-2BF4-4C1D-8A23-DDB4DB369DB2}">
      <dsp:nvSpPr>
        <dsp:cNvPr id="0" name=""/>
        <dsp:cNvSpPr/>
      </dsp:nvSpPr>
      <dsp:spPr>
        <a:xfrm rot="5400000">
          <a:off x="5739593" y="1802004"/>
          <a:ext cx="984568" cy="5385298"/>
        </a:xfrm>
        <a:prstGeom prst="round2SameRect">
          <a:avLst/>
        </a:prstGeom>
        <a:noFill/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Μικρή ενίσχυση όγκου το </a:t>
          </a: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2017:</a:t>
          </a:r>
          <a:r>
            <a:rPr 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+0,6% </a:t>
          </a: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(-</a:t>
          </a:r>
          <a:r>
            <a:rPr lang="en-GB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0,</a:t>
          </a: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1%</a:t>
          </a:r>
          <a:r>
            <a:rPr lang="en-US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το </a:t>
          </a: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2016)</a:t>
          </a:r>
          <a:endParaRPr lang="el-GR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Μεγαλύτερη άνοδος σε Βιβλία – Χαρτικά (+12,4</a:t>
          </a: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 </a:t>
          </a: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και Ένδυση-Υπόδηση (+8,8</a:t>
          </a: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</a:t>
          </a:r>
          <a:endParaRPr lang="el-GR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Απώλειες </a:t>
          </a: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στα Καύσιμα (-5,8</a:t>
          </a: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 </a:t>
          </a: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και </a:t>
          </a: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Φάρμακα </a:t>
          </a:r>
          <a:r>
            <a:rPr lang="el-GR" altLang="el-GR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(-0,7</a:t>
          </a:r>
          <a:r>
            <a:rPr lang="el-GR" altLang="el-GR" sz="1400" kern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%)</a:t>
          </a:r>
          <a:endParaRPr lang="el-GR" altLang="el-GR" sz="1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539229" y="4050432"/>
        <a:ext cx="5337235" cy="888442"/>
      </dsp:txXfrm>
    </dsp:sp>
    <dsp:sp modelId="{50FFDFF1-B6BB-4C8C-8D91-987230196A30}">
      <dsp:nvSpPr>
        <dsp:cNvPr id="0" name=""/>
        <dsp:cNvSpPr/>
      </dsp:nvSpPr>
      <dsp:spPr>
        <a:xfrm>
          <a:off x="1087" y="3879298"/>
          <a:ext cx="3538140" cy="1230710"/>
        </a:xfrm>
        <a:prstGeom prst="roundRect">
          <a:avLst/>
        </a:prstGeom>
        <a:solidFill>
          <a:srgbClr val="8985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Λιανικό </a:t>
          </a:r>
          <a:r>
            <a:rPr lang="el-GR" sz="24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Εμπόριο: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ήπια άνοδος</a:t>
          </a:r>
          <a:endParaRPr lang="el-GR" sz="2000" b="1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1165" y="3939376"/>
        <a:ext cx="3417984" cy="1110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D3767-2619-4929-9D7D-A7DF13A2C233}">
      <dsp:nvSpPr>
        <dsp:cNvPr id="0" name=""/>
        <dsp:cNvSpPr/>
      </dsp:nvSpPr>
      <dsp:spPr>
        <a:xfrm>
          <a:off x="0" y="0"/>
          <a:ext cx="6154327" cy="878799"/>
        </a:xfrm>
        <a:prstGeom prst="roundRect">
          <a:avLst>
            <a:gd name="adj" fmla="val 10000"/>
          </a:avLst>
        </a:prstGeom>
        <a:solidFill>
          <a:srgbClr val="9E93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Η δυνατότητα του τραπεζικού συστήματος να παράσχει τους πόρους που χρειάζονται για αυτούς τους σκοπούς είναι αρκετά περιορισμένη σε σχέση με το παρελθόν </a:t>
          </a:r>
          <a:endParaRPr lang="en-US" sz="1400" kern="1200" dirty="0"/>
        </a:p>
      </dsp:txBody>
      <dsp:txXfrm>
        <a:off x="25739" y="25739"/>
        <a:ext cx="5206034" cy="827321"/>
      </dsp:txXfrm>
    </dsp:sp>
    <dsp:sp modelId="{39129365-6423-4D2C-AB3A-B333AB504D84}">
      <dsp:nvSpPr>
        <dsp:cNvPr id="0" name=""/>
        <dsp:cNvSpPr/>
      </dsp:nvSpPr>
      <dsp:spPr>
        <a:xfrm>
          <a:off x="543028" y="1025265"/>
          <a:ext cx="6154327" cy="878799"/>
        </a:xfrm>
        <a:prstGeom prst="roundRect">
          <a:avLst>
            <a:gd name="adj" fmla="val 10000"/>
          </a:avLst>
        </a:prstGeom>
        <a:solidFill>
          <a:srgbClr val="C3B6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Για την άντληση των απαραίτητων κεφαλαίων για τη μετάβαση στο νέο αναπτυξιακό πρότυπο, εναλλακτικές ως προς τον τραπεζικό δανεισμό μορφές χρηματοδότησης πρέπει να αναπτυχθούν</a:t>
          </a:r>
          <a:endParaRPr lang="en-US" sz="1400" kern="1200" dirty="0"/>
        </a:p>
      </dsp:txBody>
      <dsp:txXfrm>
        <a:off x="568767" y="1051004"/>
        <a:ext cx="4988601" cy="827321"/>
      </dsp:txXfrm>
    </dsp:sp>
    <dsp:sp modelId="{7F590B68-7203-4FD2-90BF-6204E2D8917C}">
      <dsp:nvSpPr>
        <dsp:cNvPr id="0" name=""/>
        <dsp:cNvSpPr/>
      </dsp:nvSpPr>
      <dsp:spPr>
        <a:xfrm>
          <a:off x="1086057" y="2050530"/>
          <a:ext cx="6154327" cy="878799"/>
        </a:xfrm>
        <a:prstGeom prst="roundRect">
          <a:avLst>
            <a:gd name="adj" fmla="val 10000"/>
          </a:avLst>
        </a:prstGeom>
        <a:solidFill>
          <a:srgbClr val="CEC9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Η χρηματοδότηση μέσω της εγχώριας χρηματιστηριακής αγοράς μπορεί και πρέπει να αξιοποιηθεί σε μεγαλύτερο βαθμό</a:t>
          </a:r>
          <a:endParaRPr lang="el-GR" sz="1400" kern="1200" dirty="0"/>
        </a:p>
      </dsp:txBody>
      <dsp:txXfrm>
        <a:off x="1111796" y="2076269"/>
        <a:ext cx="4988601" cy="827321"/>
      </dsp:txXfrm>
    </dsp:sp>
    <dsp:sp modelId="{55DA071E-FE68-42A4-8F2C-B3545C535251}">
      <dsp:nvSpPr>
        <dsp:cNvPr id="0" name=""/>
        <dsp:cNvSpPr/>
      </dsp:nvSpPr>
      <dsp:spPr>
        <a:xfrm>
          <a:off x="5583107" y="666422"/>
          <a:ext cx="571219" cy="571219"/>
        </a:xfrm>
        <a:prstGeom prst="downArrow">
          <a:avLst>
            <a:gd name="adj1" fmla="val 55000"/>
            <a:gd name="adj2" fmla="val 45000"/>
          </a:avLst>
        </a:prstGeom>
        <a:solidFill>
          <a:srgbClr val="9E9330">
            <a:alpha val="90000"/>
          </a:srgbClr>
        </a:solidFill>
        <a:ln w="12700" cap="flat" cmpd="sng" algn="ctr">
          <a:solidFill>
            <a:srgbClr val="9E93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711631" y="666422"/>
        <a:ext cx="314171" cy="429842"/>
      </dsp:txXfrm>
    </dsp:sp>
    <dsp:sp modelId="{3CDB18D9-EB1B-4367-B70F-4C52417C2B2F}">
      <dsp:nvSpPr>
        <dsp:cNvPr id="0" name=""/>
        <dsp:cNvSpPr/>
      </dsp:nvSpPr>
      <dsp:spPr>
        <a:xfrm>
          <a:off x="6126136" y="1685829"/>
          <a:ext cx="571219" cy="571219"/>
        </a:xfrm>
        <a:prstGeom prst="downArrow">
          <a:avLst>
            <a:gd name="adj1" fmla="val 55000"/>
            <a:gd name="adj2" fmla="val 45000"/>
          </a:avLst>
        </a:prstGeom>
        <a:solidFill>
          <a:srgbClr val="C3B63B">
            <a:alpha val="90000"/>
          </a:srgbClr>
        </a:solidFill>
        <a:ln w="12700" cap="flat" cmpd="sng" algn="ctr">
          <a:solidFill>
            <a:srgbClr val="C3B63B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254660" y="1685829"/>
        <a:ext cx="314171" cy="429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2627-3763-4D48-9650-C7B8DE28EC1B}">
      <dsp:nvSpPr>
        <dsp:cNvPr id="0" name=""/>
        <dsp:cNvSpPr/>
      </dsp:nvSpPr>
      <dsp:spPr>
        <a:xfrm>
          <a:off x="1068884" y="453471"/>
          <a:ext cx="3233789" cy="3233789"/>
        </a:xfrm>
        <a:prstGeom prst="blockArc">
          <a:avLst>
            <a:gd name="adj1" fmla="val 12600000"/>
            <a:gd name="adj2" fmla="val 16200000"/>
            <a:gd name="adj3" fmla="val 4512"/>
          </a:avLst>
        </a:prstGeom>
        <a:solidFill>
          <a:srgbClr val="E2DF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D50E0-572F-4E6D-92DC-1400BBFBF55D}">
      <dsp:nvSpPr>
        <dsp:cNvPr id="0" name=""/>
        <dsp:cNvSpPr/>
      </dsp:nvSpPr>
      <dsp:spPr>
        <a:xfrm>
          <a:off x="1068884" y="453471"/>
          <a:ext cx="3233789" cy="3233789"/>
        </a:xfrm>
        <a:prstGeom prst="blockArc">
          <a:avLst>
            <a:gd name="adj1" fmla="val 9000000"/>
            <a:gd name="adj2" fmla="val 12600000"/>
            <a:gd name="adj3" fmla="val 4512"/>
          </a:avLst>
        </a:prstGeom>
        <a:solidFill>
          <a:srgbClr val="E2DF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AFE6F-AD5E-4232-9AAC-D653EC6E55D1}">
      <dsp:nvSpPr>
        <dsp:cNvPr id="0" name=""/>
        <dsp:cNvSpPr/>
      </dsp:nvSpPr>
      <dsp:spPr>
        <a:xfrm>
          <a:off x="1068884" y="453471"/>
          <a:ext cx="3233789" cy="3233789"/>
        </a:xfrm>
        <a:prstGeom prst="blockArc">
          <a:avLst>
            <a:gd name="adj1" fmla="val 5400000"/>
            <a:gd name="adj2" fmla="val 9000000"/>
            <a:gd name="adj3" fmla="val 4512"/>
          </a:avLst>
        </a:prstGeom>
        <a:solidFill>
          <a:srgbClr val="E2DF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526FA-4927-4F80-85A0-A3B3E0478156}">
      <dsp:nvSpPr>
        <dsp:cNvPr id="0" name=""/>
        <dsp:cNvSpPr/>
      </dsp:nvSpPr>
      <dsp:spPr>
        <a:xfrm>
          <a:off x="1068884" y="453471"/>
          <a:ext cx="3233789" cy="3233789"/>
        </a:xfrm>
        <a:prstGeom prst="blockArc">
          <a:avLst>
            <a:gd name="adj1" fmla="val 1800000"/>
            <a:gd name="adj2" fmla="val 5400000"/>
            <a:gd name="adj3" fmla="val 4512"/>
          </a:avLst>
        </a:prstGeom>
        <a:solidFill>
          <a:srgbClr val="E2DF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1F2A1-32B5-43DF-AE7D-64ECBD3E5410}">
      <dsp:nvSpPr>
        <dsp:cNvPr id="0" name=""/>
        <dsp:cNvSpPr/>
      </dsp:nvSpPr>
      <dsp:spPr>
        <a:xfrm>
          <a:off x="1068884" y="453471"/>
          <a:ext cx="3233789" cy="3233789"/>
        </a:xfrm>
        <a:prstGeom prst="blockArc">
          <a:avLst>
            <a:gd name="adj1" fmla="val 19800000"/>
            <a:gd name="adj2" fmla="val 1800000"/>
            <a:gd name="adj3" fmla="val 4512"/>
          </a:avLst>
        </a:prstGeom>
        <a:solidFill>
          <a:srgbClr val="E2DF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02D29-FA66-4A90-821C-1C364D937A0C}">
      <dsp:nvSpPr>
        <dsp:cNvPr id="0" name=""/>
        <dsp:cNvSpPr/>
      </dsp:nvSpPr>
      <dsp:spPr>
        <a:xfrm>
          <a:off x="1068884" y="453471"/>
          <a:ext cx="3233789" cy="3233789"/>
        </a:xfrm>
        <a:prstGeom prst="blockArc">
          <a:avLst>
            <a:gd name="adj1" fmla="val 16200000"/>
            <a:gd name="adj2" fmla="val 19800000"/>
            <a:gd name="adj3" fmla="val 4512"/>
          </a:avLst>
        </a:prstGeom>
        <a:solidFill>
          <a:srgbClr val="E2DFC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4D4A1-ECD9-4606-A2C3-D2109E838CD5}">
      <dsp:nvSpPr>
        <dsp:cNvPr id="0" name=""/>
        <dsp:cNvSpPr/>
      </dsp:nvSpPr>
      <dsp:spPr>
        <a:xfrm>
          <a:off x="1922869" y="1369295"/>
          <a:ext cx="1449516" cy="1402141"/>
        </a:xfrm>
        <a:prstGeom prst="ellipse">
          <a:avLst/>
        </a:prstGeom>
        <a:solidFill>
          <a:srgbClr val="9E93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Χρηματοδο-τικά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εργα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λεία μέσω </a:t>
          </a:r>
          <a:r>
            <a:rPr lang="el-GR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Χρηματιστη-ρίων</a:t>
          </a:r>
          <a:endParaRPr lang="el-GR" sz="1000" b="1" kern="12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35146" y="1574634"/>
        <a:ext cx="1024962" cy="991463"/>
      </dsp:txXfrm>
    </dsp:sp>
    <dsp:sp modelId="{3AFFF1BE-71FF-4D7B-A7D2-9A537A31B051}">
      <dsp:nvSpPr>
        <dsp:cNvPr id="0" name=""/>
        <dsp:cNvSpPr/>
      </dsp:nvSpPr>
      <dsp:spPr>
        <a:xfrm>
          <a:off x="2021491" y="-184771"/>
          <a:ext cx="1328575" cy="1349437"/>
        </a:xfrm>
        <a:prstGeom prst="ellipse">
          <a:avLst/>
        </a:prstGeom>
        <a:solidFill>
          <a:srgbClr val="C3B6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Αύξηση μετοχικού κεφαλαίου</a:t>
          </a:r>
        </a:p>
      </dsp:txBody>
      <dsp:txXfrm>
        <a:off x="2216056" y="12849"/>
        <a:ext cx="939445" cy="954197"/>
      </dsp:txXfrm>
    </dsp:sp>
    <dsp:sp modelId="{594467F2-CD75-4733-85F7-891534F7612A}">
      <dsp:nvSpPr>
        <dsp:cNvPr id="0" name=""/>
        <dsp:cNvSpPr/>
      </dsp:nvSpPr>
      <dsp:spPr>
        <a:xfrm>
          <a:off x="3347381" y="571647"/>
          <a:ext cx="1414161" cy="1417018"/>
        </a:xfrm>
        <a:prstGeom prst="ellipse">
          <a:avLst/>
        </a:prstGeom>
        <a:solidFill>
          <a:srgbClr val="C3B6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Έκδοση ομολογιών</a:t>
          </a:r>
        </a:p>
      </dsp:txBody>
      <dsp:txXfrm>
        <a:off x="3554480" y="779164"/>
        <a:ext cx="999963" cy="1001984"/>
      </dsp:txXfrm>
    </dsp:sp>
    <dsp:sp modelId="{70869276-0CF2-4C6D-93A2-7EEB02EE5215}">
      <dsp:nvSpPr>
        <dsp:cNvPr id="0" name=""/>
        <dsp:cNvSpPr/>
      </dsp:nvSpPr>
      <dsp:spPr>
        <a:xfrm>
          <a:off x="3324857" y="2122824"/>
          <a:ext cx="1459208" cy="1475501"/>
        </a:xfrm>
        <a:prstGeom prst="ellipse">
          <a:avLst/>
        </a:prstGeom>
        <a:solidFill>
          <a:srgbClr val="C3B6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err="1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Τιτλοποίηση</a:t>
          </a:r>
          <a:r>
            <a:rPr lang="el-GR" sz="10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απαιτήσεων</a:t>
          </a:r>
        </a:p>
      </dsp:txBody>
      <dsp:txXfrm>
        <a:off x="3538553" y="2338906"/>
        <a:ext cx="1031816" cy="1043337"/>
      </dsp:txXfrm>
    </dsp:sp>
    <dsp:sp modelId="{17AB0C73-1064-41B6-813C-AB4C649B1209}">
      <dsp:nvSpPr>
        <dsp:cNvPr id="0" name=""/>
        <dsp:cNvSpPr/>
      </dsp:nvSpPr>
      <dsp:spPr>
        <a:xfrm>
          <a:off x="1954391" y="2940634"/>
          <a:ext cx="1462775" cy="1420301"/>
        </a:xfrm>
        <a:prstGeom prst="ellipse">
          <a:avLst/>
        </a:prstGeom>
        <a:solidFill>
          <a:srgbClr val="C3B6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Εισηγμένα επενδυτικά κεφάλαια (</a:t>
          </a:r>
          <a:r>
            <a:rPr lang="el-GR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listed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private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l-GR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equity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</a:t>
          </a:r>
        </a:p>
      </dsp:txBody>
      <dsp:txXfrm>
        <a:off x="2168609" y="3148632"/>
        <a:ext cx="1034339" cy="1004305"/>
      </dsp:txXfrm>
    </dsp:sp>
    <dsp:sp modelId="{07DB4BBC-201B-47C6-B83E-E6FCDB804671}">
      <dsp:nvSpPr>
        <dsp:cNvPr id="0" name=""/>
        <dsp:cNvSpPr/>
      </dsp:nvSpPr>
      <dsp:spPr>
        <a:xfrm>
          <a:off x="605698" y="2134076"/>
          <a:ext cx="1422793" cy="1452997"/>
        </a:xfrm>
        <a:prstGeom prst="ellipse">
          <a:avLst/>
        </a:prstGeom>
        <a:solidFill>
          <a:srgbClr val="C3B6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Τίτλοι </a:t>
          </a:r>
          <a:r>
            <a:rPr lang="el-GR" sz="10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παραστατικών δικαιωμάτων κτήσης 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μετοχών (</a:t>
          </a:r>
          <a:r>
            <a:rPr lang="el-GR" sz="1000" b="1" kern="1200" dirty="0" err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warrants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</a:p>
      </dsp:txBody>
      <dsp:txXfrm>
        <a:off x="814061" y="2346862"/>
        <a:ext cx="1006067" cy="1027425"/>
      </dsp:txXfrm>
    </dsp:sp>
    <dsp:sp modelId="{F5C93D44-B63F-4F91-9366-B6003A475BE2}">
      <dsp:nvSpPr>
        <dsp:cNvPr id="0" name=""/>
        <dsp:cNvSpPr/>
      </dsp:nvSpPr>
      <dsp:spPr>
        <a:xfrm>
          <a:off x="615668" y="553252"/>
          <a:ext cx="1402853" cy="1453808"/>
        </a:xfrm>
        <a:prstGeom prst="ellipse">
          <a:avLst/>
        </a:prstGeom>
        <a:solidFill>
          <a:srgbClr val="C3B6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b="1" kern="12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Εναλλακτική </a:t>
          </a:r>
          <a:r>
            <a:rPr lang="el-GR" sz="10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Αγορά</a:t>
          </a:r>
        </a:p>
      </dsp:txBody>
      <dsp:txXfrm>
        <a:off x="821111" y="766157"/>
        <a:ext cx="991967" cy="102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47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847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DF2A9C10-9D7A-4D3E-BF10-ECB730969D8B}" type="datetimeFigureOut">
              <a:rPr lang="el-GR" smtClean="0"/>
              <a:t>26/4/2018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8476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8476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376D567F-04DA-41B0-93E2-8810016D00A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57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7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pPr>
              <a:defRPr/>
            </a:pPr>
            <a:fld id="{74BB29E9-C3AE-4ACF-83E7-ADF3B39A9676}" type="datetimeFigureOut">
              <a:rPr lang="el-GR"/>
              <a:pPr>
                <a:defRPr/>
              </a:pPr>
              <a:t>26/4/2018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76789"/>
            <a:ext cx="5438775" cy="3910012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339"/>
            <a:ext cx="2946400" cy="496886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31339"/>
            <a:ext cx="2946400" cy="496886"/>
          </a:xfrm>
          <a:prstGeom prst="rect">
            <a:avLst/>
          </a:prstGeom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926468-83E4-4BE4-B58D-3F001B4291C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4456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26468-83E4-4BE4-B58D-3F001B4291C3}" type="slidenum">
              <a:rPr lang="el-GR" altLang="en-US" smtClean="0"/>
              <a:pPr>
                <a:defRPr/>
              </a:pPr>
              <a:t>3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2696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538">
              <a:defRPr/>
            </a:pPr>
            <a:fld id="{94926468-83E4-4BE4-B58D-3F001B4291C3}" type="slidenum">
              <a:rPr lang="el-GR" altLang="en-US">
                <a:solidFill>
                  <a:prstClr val="black"/>
                </a:solidFill>
              </a:rPr>
              <a:pPr defTabSz="460538">
                <a:defRPr/>
              </a:pPr>
              <a:t>4</a:t>
            </a:fld>
            <a:endParaRPr lang="el-G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3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0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24B1C31-F841-4B61-B74F-CFD896848B73}" type="slidenum">
              <a:rPr lang="en-GB">
                <a:solidFill>
                  <a:prstClr val="black"/>
                </a:solidFill>
                <a:latin typeface="Calibri"/>
              </a:rPr>
              <a:pPr defTabSz="9210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16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9155113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23850"/>
            <a:ext cx="23431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8B2E-81C1-4271-A0EE-B8515527F598}" type="datetime1">
              <a:rPr lang="el-GR" smtClean="0"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C6AB-8771-4563-B2AC-899EB26669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2299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11CE-0D83-4EA0-A7C0-DBD99A965340}" type="datetime1">
              <a:rPr lang="el-GR" smtClean="0"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B663-6671-4B4D-91A9-D3A072B869B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93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76D3E-8414-4106-B4F1-22D01034522D}" type="datetime1">
              <a:rPr lang="el-GR" smtClean="0"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1FF6-A84E-41E9-9F79-FBE07A4599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2893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928992" cy="51125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44408" cy="908720"/>
          </a:xfrm>
        </p:spPr>
        <p:txBody>
          <a:bodyPr/>
          <a:lstStyle>
            <a:lvl1pPr>
              <a:defRPr b="0"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EC24-A422-429D-9906-3ACA8B1929D7}" type="datetime1">
              <a:rPr lang="el-GR" smtClean="0"/>
              <a:pPr/>
              <a:t>26/4/2018</a:t>
            </a:fld>
            <a:endParaRPr lang="el-GR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B1E1ECAE-AD09-4633-AA86-B25347162B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0"/>
            <a:ext cx="89959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2267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871"/>
            <a:ext cx="9144000" cy="958707"/>
          </a:xfrm>
          <a:solidFill>
            <a:srgbClr val="898566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985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FC2D1-B9E8-4F1C-A844-1C8E4DD48D9D}" type="datetime1">
              <a:rPr lang="el-GR" smtClean="0"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31A6-7D0C-4C1F-80D7-EBE97F5D34C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473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6154-04C3-40A3-968E-DA95552968CE}" type="datetime1">
              <a:rPr lang="el-GR" smtClean="0"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FDB4-D2C3-4E72-8856-4CB4BF3EA40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1570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4698-D75C-4C2F-9D66-959FD4288590}" type="datetime1">
              <a:rPr lang="el-GR" smtClean="0"/>
              <a:t>26/4/2018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A56C-8140-4187-9BD2-2392B544258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9039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957D-A96F-4556-AA35-1F25851D2502}" type="datetime1">
              <a:rPr lang="el-GR" smtClean="0"/>
              <a:t>26/4/2018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6CA3-B7BE-4BDC-BDC4-D312BFF5E2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1376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266E-A34D-4CD1-999D-785B8FE5B699}" type="datetime1">
              <a:rPr lang="el-GR" smtClean="0"/>
              <a:t>26/4/2018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2F92-82C9-4346-81A2-7D3B17EE346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7200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19D4-9E3E-4E2B-B444-9A2FAB8B9B28}" type="datetime1">
              <a:rPr lang="el-GR" smtClean="0"/>
              <a:t>26/4/2018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DC2E-A158-4D27-A128-82D6C99DC25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848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B59D-1A67-4223-8222-5A2CA3BD728D}" type="datetime1">
              <a:rPr lang="el-GR" smtClean="0"/>
              <a:t>26/4/2018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5979-CFC6-46D8-AD62-B0E3D878A67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5756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6A4A-0C5C-462D-9265-F098B3AB7EB0}" type="datetime1">
              <a:rPr lang="el-GR" smtClean="0"/>
              <a:t>26/4/2018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C249-A9D8-4DC6-AC8A-73F3E5132F2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459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  <a:endParaRPr lang="en-US" altLang="el-G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Επεξεργασία 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722B8E-FEFF-41D9-BFC2-80ECCC3BBE23}" type="datetime1">
              <a:rPr lang="el-GR" smtClean="0"/>
              <a:t>26/4/2018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751C8D1-CFE6-4731-9156-DE65210A473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Υπότιτλος 2"/>
          <p:cNvSpPr txBox="1">
            <a:spLocks/>
          </p:cNvSpPr>
          <p:nvPr/>
        </p:nvSpPr>
        <p:spPr bwMode="auto">
          <a:xfrm>
            <a:off x="5383530" y="987016"/>
            <a:ext cx="2434590" cy="27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 typeface="Arial" panose="020B0604020202020204" pitchFamily="34" charset="0"/>
              <a:buNone/>
            </a:pPr>
            <a:r>
              <a:rPr lang="en-US" altLang="el-GR" sz="1400" dirty="0" smtClean="0">
                <a:solidFill>
                  <a:srgbClr val="EB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l-GR" altLang="el-GR" sz="1400" dirty="0" smtClean="0">
                <a:solidFill>
                  <a:srgbClr val="EB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Απριλίου 2018</a:t>
            </a:r>
            <a:endParaRPr lang="el-GR" altLang="el-GR" sz="1400" dirty="0">
              <a:solidFill>
                <a:srgbClr val="EBECE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5845" y="421296"/>
            <a:ext cx="52807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altLang="el-GR" sz="2400" dirty="0">
                <a:solidFill>
                  <a:srgbClr val="364A7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Έκθεση για την Ελληνική Οικονομία </a:t>
            </a:r>
            <a:endParaRPr lang="el-GR" altLang="el-GR" sz="2400" dirty="0" smtClean="0">
              <a:solidFill>
                <a:srgbClr val="364A7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l-GR" altLang="el-GR" sz="2000" dirty="0" smtClean="0">
                <a:solidFill>
                  <a:srgbClr val="364A7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01 / 18</a:t>
            </a:r>
            <a:endParaRPr lang="el-GR" altLang="el-GR" sz="2000" dirty="0">
              <a:solidFill>
                <a:srgbClr val="364A73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-5396"/>
            <a:ext cx="914399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n-US" sz="2400" dirty="0">
                <a:sym typeface="Wingdings" pitchFamily="2" charset="2"/>
              </a:rPr>
              <a:t>       </a:t>
            </a:r>
            <a:r>
              <a:rPr lang="el-GR" sz="2400" dirty="0" smtClean="0">
                <a:sym typeface="Wingdings" pitchFamily="2" charset="2"/>
              </a:rPr>
              <a:t>	</a:t>
            </a:r>
            <a:r>
              <a:rPr lang="el-GR" sz="2400" dirty="0" smtClean="0"/>
              <a:t>Προοπτικές </a:t>
            </a:r>
            <a:r>
              <a:rPr lang="el-GR" sz="2400" dirty="0"/>
              <a:t>ενίσχυσης συμβολής του δημόσιου τομέα σε ρευστότητα – </a:t>
            </a:r>
            <a:r>
              <a:rPr lang="el-GR" sz="2400" dirty="0" smtClean="0"/>
              <a:t>επενδύσεις</a:t>
            </a:r>
            <a:endParaRPr lang="el-GR" alt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11F95-807E-47DA-A95D-D341E168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42" y="1131045"/>
            <a:ext cx="8592988" cy="5152755"/>
          </a:xfrm>
        </p:spPr>
        <p:txBody>
          <a:bodyPr>
            <a:normAutofit fontScale="92500"/>
          </a:bodyPr>
          <a:lstStyle/>
          <a:p>
            <a:pPr marL="228600" lvl="1" defTabSz="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el-GR" sz="6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Κλιμάκωση υλοποίησης Προγράμματος Δημοσίων Επενδύσεων</a:t>
            </a:r>
            <a:endParaRPr lang="el-GR" sz="20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58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Κατόπιν </a:t>
            </a:r>
            <a:r>
              <a:rPr lang="el-GR" sz="1500" dirty="0" err="1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υποεκτέλεσης</a:t>
            </a: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και με σημαντικές καθυστερήσεις το 2017</a:t>
            </a:r>
            <a:endParaRPr lang="en-US" sz="15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58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Μεγαλύτερη ευχέρεια κατόπιν ισχυρής υπέρβασης του στόχου ελλείμματος για το προηγούμενο έτος</a:t>
            </a:r>
          </a:p>
          <a:p>
            <a:pPr marL="731837" lvl="1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15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Δυνατότητα επιτάχυνσης πληρωμής ληξιπρόθεσμων οφειλών </a:t>
            </a:r>
            <a:endParaRPr lang="el-GR" sz="17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58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Προβλέπονται τμηματικά €1,5 </a:t>
            </a:r>
            <a:r>
              <a:rPr lang="el-GR" sz="1500" dirty="0" err="1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για αυτόν το σκοπό από τη νέα δανειακή δόση (+€750 εκατ. «εθνική συμμετοχή») </a:t>
            </a:r>
          </a:p>
          <a:p>
            <a:pPr marL="10858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Επαρκούν για την κάλυψη μεγάλου μέρους των ληξιπρόθεσμων οφειλών στο τέλος του</a:t>
            </a:r>
            <a:r>
              <a:rPr lang="en-US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φετινού Φεβρουαρίου (≈ €3,</a:t>
            </a:r>
            <a:r>
              <a:rPr lang="en-US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500" dirty="0" err="1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</a:p>
          <a:p>
            <a:pPr marL="10858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l-GR" sz="15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Εκκίνηση επενδύσεων σε</a:t>
            </a: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b="1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αποκρατικοποιήσεις με ολοκληρωμένη </a:t>
            </a:r>
            <a:r>
              <a:rPr lang="el-GR" sz="2000" b="1" dirty="0" err="1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αδειοδότηση</a:t>
            </a:r>
            <a:endParaRPr lang="el-GR" sz="2000" b="1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858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Ενδεικτικά παραδείγματα</a:t>
            </a:r>
            <a:r>
              <a:rPr lang="en-US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Ελληνικό, Αστέρας Βουλιαγμένης, ΟΛΠ</a:t>
            </a:r>
          </a:p>
          <a:p>
            <a:pPr marL="1085850" lvl="1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5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Ωστόσο, φιλόδοξο πρόγραμμα ΤΑΙΠΕΔ για το 2018. Περισσότερες ενέργειες από κάθε άλλο έτος και σχετικά υψηλά προβλεπόμενα έσοδα</a:t>
            </a:r>
            <a:endParaRPr lang="en-US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8888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1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1ECAE-AD09-4633-AA86-B25347162B1D}" type="slidenum">
              <a:rPr kumimoji="0" lang="el-GR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1414181"/>
              </p:ext>
            </p:extLst>
          </p:nvPr>
        </p:nvGraphicFramePr>
        <p:xfrm>
          <a:off x="107504" y="1196752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Τίτλος 1"/>
          <p:cNvSpPr txBox="1">
            <a:spLocks/>
          </p:cNvSpPr>
          <p:nvPr/>
        </p:nvSpPr>
        <p:spPr bwMode="auto">
          <a:xfrm>
            <a:off x="-19470" y="20199"/>
            <a:ext cx="9182939" cy="958850"/>
          </a:xfrm>
          <a:prstGeom prst="rect">
            <a:avLst/>
          </a:prstGeom>
          <a:solidFill>
            <a:srgbClr val="9E9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0" kern="120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4400" eaLnBrk="1" hangingPunct="1"/>
            <a:r>
              <a:rPr lang="el-GR" altLang="el-G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Τάσεις οικονομικών μεγεθών</a:t>
            </a:r>
            <a:endParaRPr lang="el-GR" altLang="el-G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35720" y="0"/>
            <a:ext cx="9179719" cy="958707"/>
          </a:xfrm>
          <a:solidFill>
            <a:srgbClr val="9E9330"/>
          </a:solidFill>
        </p:spPr>
        <p:txBody>
          <a:bodyPr>
            <a:noAutofit/>
          </a:bodyPr>
          <a:lstStyle/>
          <a:p>
            <a:pPr algn="ctr"/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Βελτίωση </a:t>
            </a:r>
            <a: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του κλίματος το α’ τρίμηνο σε σχέση με το	 	προηγούμενο, αλλά και συγκριτικά με το αντίστοιχο περσινό τρίμηνο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51143" y="5409541"/>
            <a:ext cx="20893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b="1" dirty="0"/>
              <a:t>Πηγές:</a:t>
            </a:r>
            <a:r>
              <a:rPr lang="el-GR" sz="1000" dirty="0"/>
              <a:t> ΙΟΒΕ, </a:t>
            </a:r>
            <a:r>
              <a:rPr lang="en-US" sz="1000" dirty="0"/>
              <a:t>European Commission</a:t>
            </a:r>
            <a:endParaRPr lang="el-GR" sz="10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47812" y="1207513"/>
            <a:ext cx="59769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Δείκτης Οικονομικού Κλίματος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24176" y="5830681"/>
            <a:ext cx="8197653" cy="313932"/>
          </a:xfrm>
          <a:prstGeom prst="rect">
            <a:avLst/>
          </a:prstGeom>
          <a:solidFill>
            <a:srgbClr val="9E933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l-GR" altLang="el-G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Οριακή βελτίωση </a:t>
            </a:r>
            <a:r>
              <a:rPr lang="el-GR" altLang="el-GR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του </a:t>
            </a:r>
            <a:r>
              <a:rPr lang="el-GR" altLang="el-G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δείκτη σε ΕΕ - Ευρωζώνη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576829"/>
              </p:ext>
            </p:extLst>
          </p:nvPr>
        </p:nvGraphicFramePr>
        <p:xfrm>
          <a:off x="846149" y="1606702"/>
          <a:ext cx="7753705" cy="35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8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707"/>
          </a:xfrm>
          <a:solidFill>
            <a:srgbClr val="9E9330"/>
          </a:solidFill>
        </p:spPr>
        <p:txBody>
          <a:bodyPr>
            <a:noAutofit/>
          </a:bodyPr>
          <a:lstStyle/>
          <a:p>
            <a:pPr algn="ctr"/>
            <a:r>
              <a:rPr lang="el-G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Υψηλή </a:t>
            </a:r>
            <a: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συσχέτιση ΑΕΠ – Δείκτη </a:t>
            </a:r>
            <a:r>
              <a:rPr lang="el-GR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Οικονομικού Κλίματος</a:t>
            </a:r>
            <a:endParaRPr 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289" y="5795613"/>
            <a:ext cx="21606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b="1" dirty="0"/>
              <a:t>Πηγή:</a:t>
            </a:r>
            <a:r>
              <a:rPr lang="el-GR" sz="1000" dirty="0"/>
              <a:t> ΙΟΒΕ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939" y="5403300"/>
            <a:ext cx="153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Covariance = 0,8</a:t>
            </a:r>
            <a:endParaRPr lang="en-US" sz="14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599486"/>
              </p:ext>
            </p:extLst>
          </p:nvPr>
        </p:nvGraphicFramePr>
        <p:xfrm>
          <a:off x="422693" y="1043243"/>
          <a:ext cx="8488393" cy="456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2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707"/>
          </a:xfrm>
          <a:solidFill>
            <a:srgbClr val="9E9330"/>
          </a:solidFill>
        </p:spPr>
        <p:txBody>
          <a:bodyPr>
            <a:noAutofit/>
          </a:bodyPr>
          <a:lstStyle/>
          <a:p>
            <a:pPr algn="ctr"/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Σταθερότητα στα χαμηλά για την </a:t>
            </a:r>
            <a: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καταναλωτική εμπιστοσύνη: υψηλότερη πάντως επίδοση σε σχέση με πέρυσι</a:t>
            </a:r>
            <a:endParaRPr 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9289" y="5795613"/>
            <a:ext cx="21606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000" b="1" dirty="0"/>
              <a:t>Πηγές:</a:t>
            </a:r>
            <a:r>
              <a:rPr lang="el-GR" sz="1000" dirty="0"/>
              <a:t> ΙΟΒΕ, </a:t>
            </a:r>
            <a:r>
              <a:rPr lang="en-US" sz="1000" dirty="0"/>
              <a:t>European Commission</a:t>
            </a:r>
            <a:endParaRPr lang="el-GR" sz="10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84712" y="1409881"/>
            <a:ext cx="597852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Καταναλωτική Εμπιστοσύνη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790012"/>
              </p:ext>
            </p:extLst>
          </p:nvPr>
        </p:nvGraphicFramePr>
        <p:xfrm>
          <a:off x="326939" y="1779213"/>
          <a:ext cx="8552985" cy="348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4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958707"/>
          </a:xfrm>
          <a:solidFill>
            <a:srgbClr val="9E9330"/>
          </a:solidFill>
        </p:spPr>
        <p:txBody>
          <a:bodyPr>
            <a:normAutofit/>
          </a:bodyPr>
          <a:lstStyle/>
          <a:p>
            <a:pPr algn="ctr"/>
            <a:r>
              <a:rPr lang="el-GR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Μείωση της ανεργίας για τέταρτο συνεχόμενο έτος.</a:t>
            </a:r>
            <a:br>
              <a:rPr lang="el-GR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sz="2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Στο χαμηλότερο επίπεδο των τελευταίων έξι ετών</a:t>
            </a:r>
            <a:endParaRPr lang="el-GR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08573" y="1034016"/>
            <a:ext cx="6548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altLang="en-US" sz="1400" b="1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Αριθμός ανέργων και ποσοστό ανεργίας στην Ελλάδα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30198" y="5134925"/>
            <a:ext cx="8505085" cy="1107996"/>
          </a:xfrm>
          <a:prstGeom prst="rect">
            <a:avLst/>
          </a:prstGeom>
          <a:solidFill>
            <a:srgbClr val="9E933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 defTabSz="449263">
              <a:buFont typeface="Wingdings" panose="05000000000000000000" pitchFamily="2" charset="2"/>
              <a:buChar char="Ø"/>
            </a:pPr>
            <a:r>
              <a:rPr lang="el-GR" alt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Στο 21,5% το 2017 από 23,5% το 2016.</a:t>
            </a:r>
            <a:endParaRPr lang="el-GR" alt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Ø"/>
            </a:pPr>
            <a:r>
              <a:rPr lang="el-GR" alt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Αύξηση </a:t>
            </a:r>
            <a:r>
              <a:rPr lang="el-GR" alt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απασχόλησης σε </a:t>
            </a:r>
            <a:r>
              <a:rPr lang="el-GR" alt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</a:t>
            </a:r>
            <a:r>
              <a:rPr lang="el-GR" alt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κλάδους. </a:t>
            </a:r>
            <a:r>
              <a:rPr lang="el-GR" altLang="en-US" sz="11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Ενδεικτικά</a:t>
            </a:r>
            <a:r>
              <a:rPr lang="el-GR" alt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Χονδρικό-Λιανικό εμπόριο (+21,3 χιλ.), Δραστηριότητες ανθρώπινης υγείας και κοινωνικής μέριμνας (+13,2 χιλ.), Μεταποίηση (+10,6 χιλ.), Άλλες δραστηριότητες παροχής υπηρεσιών (+9,9 χιλ.), Τουρισμός (+9,5 χιλ.).</a:t>
            </a:r>
            <a:endParaRPr lang="el-GR" alt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Ø"/>
            </a:pPr>
            <a:r>
              <a:rPr lang="el-GR" alt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Μείωση απασχόλησης σε 7 </a:t>
            </a:r>
            <a:r>
              <a:rPr lang="el-GR" alt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κλάδους. </a:t>
            </a:r>
            <a:r>
              <a:rPr lang="el-GR" altLang="en-US" sz="1100" u="sng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Ενδεικτικά:</a:t>
            </a:r>
            <a:r>
              <a:rPr lang="el-GR" altLang="en-US" sz="11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Διαχείριση ακίνητης περιουσίας (-1,7 χιλ.), Χρηματοπιστωτικές και ασφαλιστικές δραστηριότητες (-1,6 χιλ.), Ορυχεία-Λατομεία (-1,5 χιλ.), Γεωργία-Δασοκομία-Αλιεία (-1,2 χιλ.)</a:t>
            </a:r>
            <a:endParaRPr lang="el-GR" alt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1315" y="4873315"/>
            <a:ext cx="14876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9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 </a:t>
            </a:r>
            <a:r>
              <a:rPr lang="el-GR" alt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ΕΛΣΤΑΤ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270259"/>
              </p:ext>
            </p:extLst>
          </p:nvPr>
        </p:nvGraphicFramePr>
        <p:xfrm>
          <a:off x="502711" y="1403348"/>
          <a:ext cx="8138577" cy="346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9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707"/>
          </a:xfrm>
          <a:solidFill>
            <a:srgbClr val="9E9330"/>
          </a:solidFill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Άνοδος του εποχικά διορθωμένου δείκτη μισθολογικού κόστους για δεύτερο συνεχόμενο έτος</a:t>
            </a:r>
            <a:endParaRPr 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732169" y="1070879"/>
            <a:ext cx="5679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Εξέλιξη εποχικά διορθωμένου δείκτη μισθολογικού κόστους</a:t>
            </a:r>
            <a:endParaRPr lang="el-GR" sz="1400" b="1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81232" y="5179619"/>
            <a:ext cx="241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200" b="1" dirty="0">
                <a:solidFill>
                  <a:srgbClr val="000000"/>
                </a:solidFill>
              </a:rPr>
              <a:t>Πηγή</a:t>
            </a:r>
            <a:r>
              <a:rPr lang="el-GR" sz="1200" dirty="0">
                <a:solidFill>
                  <a:srgbClr val="000000"/>
                </a:solidFill>
              </a:rPr>
              <a:t>: </a:t>
            </a:r>
            <a:r>
              <a:rPr lang="en-US" sz="1200" dirty="0" smtClean="0">
                <a:solidFill>
                  <a:srgbClr val="000000"/>
                </a:solidFill>
              </a:rPr>
              <a:t>Eurostat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10" name="Τίτλος 1"/>
          <p:cNvSpPr txBox="1">
            <a:spLocks/>
          </p:cNvSpPr>
          <p:nvPr/>
        </p:nvSpPr>
        <p:spPr>
          <a:xfrm>
            <a:off x="326939" y="5482487"/>
            <a:ext cx="8567225" cy="861994"/>
          </a:xfrm>
          <a:prstGeom prst="rect">
            <a:avLst/>
          </a:prstGeom>
          <a:solidFill>
            <a:srgbClr val="9E933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28600" indent="-228600" algn="just" defTabSz="449263">
              <a:buFont typeface="Wingdings" panose="05000000000000000000" pitchFamily="2" charset="2"/>
              <a:buChar char="Ø"/>
            </a:pPr>
            <a:r>
              <a:rPr lang="el-GR" alt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Άνοδος του δείκτη κατά 0,8% το 2017 σε συνέχεια αύξησης κατά 1,3% το 2016.</a:t>
            </a:r>
          </a:p>
          <a:p>
            <a:pPr marL="228600" indent="-228600" algn="just" defTabSz="449263">
              <a:buFont typeface="Wingdings" panose="05000000000000000000" pitchFamily="2" charset="2"/>
              <a:buChar char="Ø"/>
            </a:pPr>
            <a:r>
              <a:rPr lang="el-GR" alt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δ’ τριμ. του 2017 παρουσίασε αύξηση κατά 2,8% σε σχέση με το αντίστοιχο τρίμηνο του 2016.</a:t>
            </a: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" y="297000"/>
            <a:ext cx="450019" cy="450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72153554"/>
              </p:ext>
            </p:extLst>
          </p:nvPr>
        </p:nvGraphicFramePr>
        <p:xfrm>
          <a:off x="320040" y="1490829"/>
          <a:ext cx="8574124" cy="360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4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707"/>
          </a:xfrm>
          <a:solidFill>
            <a:srgbClr val="9E9330"/>
          </a:solidFill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Οριακή άνοδος του μεριδίου </a:t>
            </a:r>
            <a: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της </a:t>
            </a:r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μερικής</a:t>
            </a:r>
            <a:b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απασχόλησης </a:t>
            </a:r>
            <a: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στη συνολική </a:t>
            </a:r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απασχόληση</a:t>
            </a:r>
            <a:endParaRPr 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81232" y="981965"/>
            <a:ext cx="3708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Αριθμός απασχολουμένων κατά κατηγορία απασχόλησης</a:t>
            </a:r>
            <a:endParaRPr lang="el-GR" sz="1400" b="1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481232" y="5179619"/>
            <a:ext cx="241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200" b="1" dirty="0">
                <a:solidFill>
                  <a:srgbClr val="000000"/>
                </a:solidFill>
              </a:rPr>
              <a:t>Πηγή</a:t>
            </a:r>
            <a:r>
              <a:rPr lang="el-GR" sz="1200" dirty="0">
                <a:solidFill>
                  <a:srgbClr val="000000"/>
                </a:solidFill>
              </a:rPr>
              <a:t>: </a:t>
            </a:r>
            <a:r>
              <a:rPr lang="en-US" sz="1200" dirty="0" smtClean="0">
                <a:solidFill>
                  <a:srgbClr val="000000"/>
                </a:solidFill>
              </a:rPr>
              <a:t>Eurostat</a:t>
            </a:r>
            <a:endParaRPr lang="el-GR" sz="1200" dirty="0">
              <a:solidFill>
                <a:srgbClr val="000000"/>
              </a:solidFill>
            </a:endParaRPr>
          </a:p>
        </p:txBody>
      </p:sp>
      <p:sp>
        <p:nvSpPr>
          <p:cNvPr id="10" name="Τίτλος 1"/>
          <p:cNvSpPr txBox="1">
            <a:spLocks/>
          </p:cNvSpPr>
          <p:nvPr/>
        </p:nvSpPr>
        <p:spPr>
          <a:xfrm>
            <a:off x="326939" y="5482487"/>
            <a:ext cx="8567225" cy="861994"/>
          </a:xfrm>
          <a:prstGeom prst="rect">
            <a:avLst/>
          </a:prstGeom>
          <a:solidFill>
            <a:srgbClr val="9E933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28600" indent="-228600" algn="just" defTabSz="449263"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μερίδιο της μερικής απασχόλησης στη συνολική απασχόληση αυξήθηκε την </a:t>
            </a:r>
            <a:r>
              <a:rPr lang="el-G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περίοδο 2014-2017, από 9,5% σε 9,8</a:t>
            </a: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%.</a:t>
            </a: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" y="297000"/>
            <a:ext cx="450019" cy="450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890616"/>
              </p:ext>
            </p:extLst>
          </p:nvPr>
        </p:nvGraphicFramePr>
        <p:xfrm>
          <a:off x="326938" y="1490829"/>
          <a:ext cx="4141545" cy="368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562785"/>
              </p:ext>
            </p:extLst>
          </p:nvPr>
        </p:nvGraphicFramePr>
        <p:xfrm>
          <a:off x="4701396" y="1436077"/>
          <a:ext cx="4192768" cy="374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000056" y="923823"/>
            <a:ext cx="38941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Ποσοστιαία κατανομή μερικής απασχόλησης ανά ηλικία</a:t>
            </a:r>
            <a:endParaRPr lang="el-GR" sz="1400" b="1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707"/>
          </a:xfrm>
          <a:solidFill>
            <a:srgbClr val="9E9330"/>
          </a:solidFill>
        </p:spPr>
        <p:txBody>
          <a:bodyPr>
            <a:normAutofit/>
          </a:bodyPr>
          <a:lstStyle/>
          <a:p>
            <a:pPr marL="715963" algn="ctr"/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Συρρίκνωση ελλείμματος Ισοζυγίου ΤΣ </a:t>
            </a: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2017, με ενίσχυση πλεονάσματος στις Υπηρεσίες που υπερκάλυψαν τη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διόγκωση του ελλείμματος </a:t>
            </a: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αγαθών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256944" y="4287664"/>
            <a:ext cx="241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200" b="1" dirty="0">
                <a:solidFill>
                  <a:srgbClr val="000000"/>
                </a:solidFill>
              </a:rPr>
              <a:t>Πηγή</a:t>
            </a:r>
            <a:r>
              <a:rPr lang="el-GR" sz="1200" dirty="0">
                <a:solidFill>
                  <a:srgbClr val="000000"/>
                </a:solidFill>
              </a:rPr>
              <a:t>: </a:t>
            </a:r>
            <a:r>
              <a:rPr lang="el-GR" sz="1200" dirty="0" err="1">
                <a:solidFill>
                  <a:srgbClr val="000000"/>
                </a:solidFill>
              </a:rPr>
              <a:t>ΤτΕ</a:t>
            </a:r>
            <a:endParaRPr lang="el-GR" sz="12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" y="182115"/>
            <a:ext cx="594475" cy="5944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547780"/>
              </p:ext>
            </p:extLst>
          </p:nvPr>
        </p:nvGraphicFramePr>
        <p:xfrm>
          <a:off x="183994" y="1149209"/>
          <a:ext cx="4320000" cy="321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66946058"/>
              </p:ext>
            </p:extLst>
          </p:nvPr>
        </p:nvGraphicFramePr>
        <p:xfrm>
          <a:off x="4652550" y="1157763"/>
          <a:ext cx="4320000" cy="330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Τίτλος 1"/>
          <p:cNvSpPr txBox="1">
            <a:spLocks/>
          </p:cNvSpPr>
          <p:nvPr/>
        </p:nvSpPr>
        <p:spPr>
          <a:xfrm>
            <a:off x="256945" y="4899804"/>
            <a:ext cx="8637220" cy="1485040"/>
          </a:xfrm>
          <a:prstGeom prst="rect">
            <a:avLst/>
          </a:prstGeom>
          <a:solidFill>
            <a:srgbClr val="9E933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Πρώτο 2μηνο 2018: διόγκωση ελλείμματος ΙΤΣ, λόγω μεγαλύτερης αύξησης εισαγωγών αγαθών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Πλεονασματικό 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 το 2012 το ισοζύγιο Αγαθών και Υπηρεσιών χωρίς καύσιμα, στα €3,0 δισεκ. το πλεόνασμα το 2017</a:t>
            </a:r>
          </a:p>
          <a:p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707"/>
          </a:xfrm>
          <a:solidFill>
            <a:srgbClr val="9E9330"/>
          </a:solidFill>
        </p:spPr>
        <p:txBody>
          <a:bodyPr>
            <a:normAutofit/>
          </a:bodyPr>
          <a:lstStyle/>
          <a:p>
            <a:pPr marL="715963" algn="ctr"/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Σημαντική </a:t>
            </a: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συμβολή </a:t>
            </a: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των εξαγωγών </a:t>
            </a: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στο ΑΕΠ </a:t>
            </a: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στην Πορτογαλία την περίοδο εφαρμογής ΠΟΠ, αυξημένη στην Ελλάδα μετά το 2014 (πλην 2016)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4" y="182115"/>
            <a:ext cx="594475" cy="5944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Τίτλος 1"/>
          <p:cNvSpPr txBox="1">
            <a:spLocks/>
          </p:cNvSpPr>
          <p:nvPr/>
        </p:nvSpPr>
        <p:spPr>
          <a:xfrm>
            <a:off x="320041" y="4522124"/>
            <a:ext cx="8574124" cy="1862721"/>
          </a:xfrm>
          <a:prstGeom prst="rect">
            <a:avLst/>
          </a:prstGeom>
          <a:solidFill>
            <a:srgbClr val="9E933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l-GR" sz="1200" dirty="0" smtClean="0"/>
              <a:t>2010-2017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/>
              <a:t>Αύξηση εξαγωγών +20% στην Ελλάδα (+50% στην Πορτογαλία)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/>
              <a:t>Μείωση εργατικού κόστους 18% στην Ελλάδα και 6% στην Πορτογαλία (με βάση ισοτιμίες)</a:t>
            </a:r>
          </a:p>
          <a:p>
            <a:endParaRPr lang="el-GR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Πιθανές αιτίες: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αφετηρία των δύο χωρών στο ξεκίνημα της 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κρίσης (υψηλότερο μερίδιο εξαγωγών στην Πορτογαλία),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απόκλιση 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μοναδιαίου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κόστους εργασίας και 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πληθωρισμού,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Επιπλέον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μέτρα προσαρμογής που εφαρμόστηκαν στην ελληνική οικονομία 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(έμμεση φορολογία)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επιβολή περιορισμών στην κίνηση κεφαλαίων </a:t>
            </a:r>
            <a:endParaRPr lang="el-GR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Οι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διεθνείς 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οικονομικές σχέσεις </a:t>
            </a: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των δύο 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χωρών, κ.ά.</a:t>
            </a:r>
            <a:endParaRPr lang="el-GR" sz="1200" dirty="0" smtClean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133955E-8C62-41FB-A79B-3BF36A8D3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970786"/>
              </p:ext>
            </p:extLst>
          </p:nvPr>
        </p:nvGraphicFramePr>
        <p:xfrm>
          <a:off x="663753" y="1583561"/>
          <a:ext cx="7886700" cy="275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145797" y="4101803"/>
            <a:ext cx="2413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l-GR" dirty="0"/>
              <a:t>Πηγή: </a:t>
            </a:r>
            <a:r>
              <a:rPr lang="en-US" dirty="0"/>
              <a:t>Eurostat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1352297" y="1127051"/>
            <a:ext cx="6427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80" b="1" i="0" u="none" strike="noStrike" kern="1200" baseline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r>
              <a:rPr lang="el-GR" sz="14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Συμβολή εξαγωγών στη διαμόρφωση του ΑΕΠ (ποσοστιαίες μονάδες</a:t>
            </a:r>
            <a:r>
              <a:rPr lang="en-US" sz="14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227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0" y="-91440"/>
            <a:ext cx="9144000" cy="694944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l-GR" alt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Επισκόπηση </a:t>
            </a:r>
            <a:r>
              <a:rPr lang="el-GR" altLang="el-G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Τριμηνιαίας</a:t>
            </a:r>
            <a:endParaRPr lang="el-GR" altLang="el-G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71" y="4385309"/>
            <a:ext cx="1306830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3"/>
          <p:cNvSpPr>
            <a:spLocks noGrp="1"/>
          </p:cNvSpPr>
          <p:nvPr>
            <p:ph type="title" idx="4294967295"/>
          </p:nvPr>
        </p:nvSpPr>
        <p:spPr>
          <a:xfrm>
            <a:off x="0" y="-40876"/>
            <a:ext cx="9144000" cy="968086"/>
          </a:xfrm>
          <a:solidFill>
            <a:srgbClr val="9E933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l-GR" altLang="en-US" sz="2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Στασιμότητα τιμών το πρώτο τρίμηνο του 2018</a:t>
            </a:r>
            <a:endParaRPr lang="el-GR" altLang="en-US" sz="2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" y="5127911"/>
            <a:ext cx="8483528" cy="1132618"/>
          </a:xfrm>
          <a:prstGeom prst="rect">
            <a:avLst/>
          </a:prstGeom>
          <a:solidFill>
            <a:srgbClr val="9E9330"/>
          </a:solidFill>
        </p:spPr>
        <p:txBody>
          <a:bodyPr wrap="square">
            <a:spAutoFit/>
          </a:bodyPr>
          <a:lstStyle/>
          <a:p>
            <a:pPr marL="0" marR="0" lvl="1" indent="0" algn="just" defTabSz="457200" rtl="0" eaLnBrk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Ευρωζώνη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Μικρή επιβράδυνση πληθωρισμού σε 1,3% το α’ </a:t>
            </a:r>
            <a:r>
              <a:rPr kumimoji="0" lang="el-G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τρίμ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του 2018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1" indent="0" algn="just" defTabSz="457200" rtl="0" eaLnBrk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Ελλάδα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Εξασθένηση </a:t>
            </a:r>
            <a:r>
              <a:rPr lang="el-GR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της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πληθωριστικής</a:t>
            </a:r>
            <a:r>
              <a:rPr kumimoji="0" lang="el-GR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επίδρασης των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έμμεσων φόρων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1" indent="0" algn="just" defTabSz="457200" rtl="0" eaLnBrk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Πληθωρισμός </a:t>
            </a:r>
            <a:r>
              <a:rPr lang="el-GR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Ιαν-</a:t>
            </a:r>
            <a:r>
              <a:rPr lang="el-GR" sz="16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Μάρ</a:t>
            </a:r>
            <a:r>
              <a:rPr lang="el-GR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2018 με βάση το ΔΤΚ: </a:t>
            </a:r>
            <a:r>
              <a:rPr lang="el-GR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-0,1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αντί πληθωρισμού +1,1% το 2017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A79C3F7-D559-44F8-A45F-E77E7DFE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459" y="4322282"/>
            <a:ext cx="2413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Πηγές: ΕΛ.ΣΤΑΤ.,  </a:t>
            </a:r>
            <a:r>
              <a:rPr lang="en-US" sz="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Eurostat</a:t>
            </a:r>
            <a:endParaRPr lang="el-GR" sz="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720121"/>
              </p:ext>
            </p:extLst>
          </p:nvPr>
        </p:nvGraphicFramePr>
        <p:xfrm>
          <a:off x="0" y="1485772"/>
          <a:ext cx="4385005" cy="284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94363"/>
              </p:ext>
            </p:extLst>
          </p:nvPr>
        </p:nvGraphicFramePr>
        <p:xfrm>
          <a:off x="4385004" y="1485772"/>
          <a:ext cx="4587546" cy="284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845620" y="1122330"/>
            <a:ext cx="29638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80" b="1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l-GR" sz="1400" b="1" dirty="0">
                <a:solidFill>
                  <a:srgbClr val="9E9330"/>
                </a:solidFill>
              </a:rPr>
              <a:t>Εναρμονισμένος Πληθωρισμός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0299" y="1122330"/>
            <a:ext cx="4603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80" b="1" i="0" u="none" strike="noStrike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l-GR" sz="1400" b="1" dirty="0">
                <a:solidFill>
                  <a:srgbClr val="9E9330"/>
                </a:solidFill>
              </a:rPr>
              <a:t>Ελλάδα: Εναρμονισμένος Πληθωρισμός 12-μήνου</a:t>
            </a:r>
          </a:p>
        </p:txBody>
      </p:sp>
    </p:spTree>
    <p:extLst>
      <p:ext uri="{BB962C8B-B14F-4D97-AF65-F5344CB8AC3E}">
        <p14:creationId xmlns:p14="http://schemas.microsoft.com/office/powerpoint/2010/main" val="23999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-5396"/>
            <a:ext cx="914399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n-US" sz="2400" dirty="0">
                <a:sym typeface="Wingdings" pitchFamily="2" charset="2"/>
              </a:rPr>
              <a:t>    </a:t>
            </a:r>
            <a:r>
              <a:rPr lang="el-GR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Προβλέψεις </a:t>
            </a:r>
            <a:r>
              <a:rPr lang="el-GR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2018: αύξηση κατανάλωσης</a:t>
            </a:r>
            <a:endParaRPr lang="el-GR" altLang="el-G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11F95-807E-47DA-A95D-D341E168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1131045"/>
            <a:ext cx="8825901" cy="5440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Μικρή επιτάχυνση ανόδου ιδιωτικής κατανάλωσης (≈ 1,0%) από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l-GR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4375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Περαιτέρω κάμψη ανεργίας, από διεύρυνση απασχόλησης σε εξωστρεφείς κλάδους (Μεταποίηση, Τουρισμός) και στις Κατασκευές (σε ιδιωτικοποιήσεις, περισσότερα οικοδομικά έργα)</a:t>
            </a:r>
          </a:p>
          <a:p>
            <a:pPr marL="714375" lvl="0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Ανασχετική επίδραση νέων δημοσιονομικών μέτρων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Αύξηση δημόσιας κατανάλωσης (≈ 1,5%)  </a:t>
            </a:r>
            <a:endParaRPr lang="el-GR" sz="24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4375" lvl="0" indent="-3540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Συνέχιση δημοσιονομικής προσαρμογής κυρίως από διεύρυνση εσόδων (κατάργηση εκπτώσεων φόρου, επέκταση παλαιών – επιβολή νέων έμμεσων φόρων)</a:t>
            </a:r>
            <a:endParaRPr lang="el-GR" sz="2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Κλιμάκωση επενδυτικής δραστηριότητας (≈ 16%) από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l-GR" sz="24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4375" lvl="0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Επενδύσεις εξωστρεφών κλάδων με διεύρυνση εξαγωγών</a:t>
            </a:r>
          </a:p>
          <a:p>
            <a:pPr marL="714375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Εκκίνηση επενδύσεων σε αποκρατικοποιήσεις</a:t>
            </a:r>
          </a:p>
          <a:p>
            <a:pPr marL="714375" lvl="0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Καλύτερη πρόσβαση </a:t>
            </a: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μεγάλων επιχειρήσεων </a:t>
            </a:r>
            <a:r>
              <a:rPr lang="el-GR" sz="2000" dirty="0" smtClean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σε </a:t>
            </a: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αγορές </a:t>
            </a:r>
            <a:r>
              <a:rPr lang="el-GR" sz="2000" dirty="0" smtClean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κεφαλαίων</a:t>
            </a:r>
            <a:endParaRPr lang="el-GR" sz="20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4375" lvl="0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Κλιμάκωση υλοποίησης ΠΔΕ</a:t>
            </a:r>
          </a:p>
          <a:p>
            <a:pPr marL="360362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Παρά τα προσκόμματα 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στην υλοποίηση επενδύσεων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4375" lvl="0" indent="-3540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Περιορισμένη παροχή τραπεζικών πιστώσεων, τουλάχιστον έως ότου ολοκληρωθεί το </a:t>
            </a:r>
            <a:r>
              <a:rPr lang="en-US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stress test</a:t>
            </a:r>
            <a:r>
              <a:rPr lang="el-GR" sz="20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και γίνει διαχείριση των αποτελεσμάτων τους</a:t>
            </a:r>
          </a:p>
          <a:p>
            <a:pPr marL="12700" indent="-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8888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84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-5396"/>
            <a:ext cx="914399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l-GR" sz="2800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Αν και ο εξωτερικός τομέας θα έχει αρνητική συμβολή λόγω εισαγωγών </a:t>
            </a:r>
            <a:r>
              <a:rPr 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   </a:t>
            </a:r>
            <a:endParaRPr lang="el-GR" altLang="el-G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11F95-807E-47DA-A95D-D341E168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42" y="1131045"/>
            <a:ext cx="8592988" cy="5440163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Διεύρυνση εξαγωγών (8,0%) </a:t>
            </a:r>
            <a:r>
              <a:rPr lang="el-GR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από</a:t>
            </a:r>
            <a:r>
              <a:rPr lang="en-US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l-GR" sz="2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8650" lvl="0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Κλιμάκωση ανάπτυξης στην Ευρωπαϊκή Ένωση και σε αναδυόμενους εξαγωγικούς προορισμούς (Μέση Ανατολή, Βόρειος Αφρική)</a:t>
            </a:r>
          </a:p>
          <a:p>
            <a:pPr marL="628650" lvl="0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Νέα αύξηση τουριστικής κίνησης και υψηλότερη μεταφορική δραστηριότητα, και από την ένταση στη ΝΑ Μεσόγειο) 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Αύξηση 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όμως εισαγωγών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, στην περιοχή του 10% </a:t>
            </a:r>
            <a:endParaRPr lang="el-GR" altLang="ja-JP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628650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Μεγάλη συσχέτιση αύξησης εγχώριας ζήτησης - εισαγωγών πέρυσι</a:t>
            </a:r>
          </a:p>
          <a:p>
            <a:pPr marL="628650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Υψηλή ισοτιμία ευρώ / δολαρίου</a:t>
            </a:r>
          </a:p>
          <a:p>
            <a:pPr marL="628650" lvl="0" indent="-354013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Ήπια εισαγωγική επίδραση επενδύσεων, καθώς μεγάλο μέρος τους θα αφορά σε κατασκευές</a:t>
            </a:r>
          </a:p>
          <a:p>
            <a:pPr marL="274637" lvl="0" indent="0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1700" dirty="0">
              <a:solidFill>
                <a:srgbClr val="07202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12700" indent="-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8888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550846A-68C3-4546-A2C1-B324A45BD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74" y="5282445"/>
            <a:ext cx="8420524" cy="830997"/>
          </a:xfrm>
          <a:prstGeom prst="rect">
            <a:avLst/>
          </a:prstGeom>
          <a:solidFill>
            <a:srgbClr val="9E933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u="sng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Επιτάχυνση </a:t>
            </a:r>
            <a:r>
              <a:rPr lang="el-GR" sz="2400" b="1" u="sng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αύξησης ΑΕΠ φέτος, </a:t>
            </a:r>
            <a:endParaRPr lang="el-GR" sz="2400" b="1" u="sng" dirty="0" smtClean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u="sng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στην </a:t>
            </a:r>
            <a:r>
              <a:rPr lang="el-GR" sz="2400" b="1" u="sng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περιοχή του 2,1%</a:t>
            </a:r>
          </a:p>
        </p:txBody>
      </p:sp>
    </p:spTree>
    <p:extLst>
      <p:ext uri="{BB962C8B-B14F-4D97-AF65-F5344CB8AC3E}">
        <p14:creationId xmlns:p14="http://schemas.microsoft.com/office/powerpoint/2010/main" val="21075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-5396"/>
            <a:ext cx="914399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n-US" sz="2400" dirty="0">
                <a:sym typeface="Wingdings" pitchFamily="2" charset="2"/>
              </a:rPr>
              <a:t>    </a:t>
            </a:r>
            <a:r>
              <a:rPr lang="el-GR" sz="2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Προβλέψεις 2018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   </a:t>
            </a:r>
            <a:endParaRPr lang="el-GR" altLang="el-G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11F95-807E-47DA-A95D-D341E168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42" y="1131045"/>
            <a:ext cx="8592988" cy="5440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Περαιτέρω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μείωση ανεργίας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Ενίσχυση απασχόλησης από νέα αύξηση εξαγωγικής ζήτησης στους σχετικούς κλάδους (Μεταποίηση, Τουρισμός, Μεταφορές)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Μεγαλύτερη συμβολή Κατασκευαστικού τομέα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Διεύρυνση απασχόλησης, μόνιμης και προσωρινής, στο δημόσιο τομέα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Μέση ανεργία φέτος στην περιοχή του 19,8%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Ήπια ενίσχυση καταναλωτικής ζήτησης, αυξήσεις έμμεσων φόρων και επιβολή νέων, θα συντηρήσουν τον πληθωρισμό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Κλιμάκωση επίδρασης τιμής πετρελαίου, καθώς αναμένεται περαιτέρω άνοδός της, η οποία εν μέρει </a:t>
            </a:r>
            <a:r>
              <a:rPr lang="el-GR" sz="1800" dirty="0" err="1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απορροφάται</a:t>
            </a:r>
            <a:r>
              <a:rPr lang="el-GR" sz="1800" dirty="0">
                <a:solidFill>
                  <a:srgbClr val="072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από την ισοτιμία €/$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Νέα αύξηση τιμών, ηπιότερη από πέρυσι (0,5%)</a:t>
            </a:r>
          </a:p>
          <a:p>
            <a:pPr marL="12700" indent="-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8888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6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E9330"/>
          </a:solidFill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χρηματοδότηση μέσω χρηματιστηριακής αγοράς </a:t>
            </a:r>
            <a:r>
              <a:rPr lang="en-US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l-GR" alt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alt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νέο αναπτυξιακό πρότυπο της Ελλάδας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64257" y="2663541"/>
            <a:ext cx="6015485" cy="45561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Μελέτη </a:t>
            </a:r>
            <a:r>
              <a:rPr lang="el-GR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</a:t>
            </a:r>
            <a:endParaRPr lang="el-G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9060" cy="831907"/>
          </a:xfrm>
          <a:solidFill>
            <a:srgbClr val="9E933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Σκοπός της μελέτης</a:t>
            </a:r>
            <a:endParaRPr lang="el-G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4555301"/>
              </p:ext>
            </p:extLst>
          </p:nvPr>
        </p:nvGraphicFramePr>
        <p:xfrm>
          <a:off x="939337" y="3716679"/>
          <a:ext cx="7240385" cy="2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12221" y="1264017"/>
            <a:ext cx="8894618" cy="1477328"/>
          </a:xfrm>
          <a:prstGeom prst="rect">
            <a:avLst/>
          </a:prstGeom>
          <a:solidFill>
            <a:srgbClr val="9E933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Την περίοδο 2008 - 2015 η ελληνική οικονομία απώλεσε το 26,1% του προϊόντος της. 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Για </a:t>
            </a:r>
            <a:r>
              <a:rPr lang="el-GR" dirty="0">
                <a:solidFill>
                  <a:schemeClr val="bg1"/>
                </a:solidFill>
              </a:rPr>
              <a:t>την επαναφορά της ελληνικής οικονομίας σε σταθερή, ταχύρρυθμη ανάκαμψη χρειάζεται αλλαγή του αναπτυξιακού της </a:t>
            </a:r>
            <a:r>
              <a:rPr lang="el-GR" dirty="0" smtClean="0">
                <a:solidFill>
                  <a:schemeClr val="bg1"/>
                </a:solidFill>
              </a:rPr>
              <a:t>προτύπου, με…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ενίσχυση του ρόλου των επιχειρηματικών επενδύσεων και μεγαλύτερη «καθαρή» συμβολή του εξωτερικού τομέα, κυρίως με αύξηση εξαγωγών. </a:t>
            </a:r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574" y="2741345"/>
            <a:ext cx="8703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Μικρότερη σημασία της καταναλωτικής δαπάνης για την ανάπτυξη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Προτεραιότητα στις επιχειρηματικές επενδύσεις, οι οποίες διατηρούν και βελτιώνουν την παραγωγική δυναμικότητα της οικονομίας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Βελτίωση </a:t>
            </a: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καθαρής συμβολής </a:t>
            </a:r>
            <a:r>
              <a:rPr lang="el-GR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εξωτερικού τομέα, κυρίως από αύξηση των εξαγωγών</a:t>
            </a:r>
          </a:p>
        </p:txBody>
      </p:sp>
    </p:spTree>
    <p:extLst>
      <p:ext uri="{BB962C8B-B14F-4D97-AF65-F5344CB8AC3E}">
        <p14:creationId xmlns:p14="http://schemas.microsoft.com/office/powerpoint/2010/main" val="6624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0"/>
            <a:ext cx="9144000" cy="858907"/>
          </a:xfrm>
          <a:solidFill>
            <a:srgbClr val="9E9330"/>
          </a:solidFill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Τάσεις βασικών μεγεθών Ελληνικού Χρηματιστηρίου</a:t>
            </a:r>
            <a:endParaRPr lang="en-GB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0E008C-9FE6-4323-8AAC-5FD2A8A2D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EC94E9F1-DB86-4FDE-859C-88B5E6DB4EA1}"/>
              </a:ext>
            </a:extLst>
          </p:cNvPr>
          <p:cNvSpPr/>
          <p:nvPr/>
        </p:nvSpPr>
        <p:spPr>
          <a:xfrm>
            <a:off x="2079884" y="4575477"/>
            <a:ext cx="4984232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Πηγή: </a:t>
            </a:r>
            <a:r>
              <a:rPr kumimoji="0" lang="el-GR" sz="120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Όμιλος Χρηματιστηρίου Αθηνών, Επεξεργασία: </a:t>
            </a:r>
            <a:r>
              <a:rPr kumimoji="0" lang="el-G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ΙΟΒΕ</a:t>
            </a:r>
            <a:r>
              <a:rPr kumimoji="0" lang="el-GR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rgbClr val="676A55">
                  <a:lumMod val="75000"/>
                </a:srgb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B1CB30F-70A9-4A1E-BC4A-F511E29089CE}"/>
              </a:ext>
            </a:extLst>
          </p:cNvPr>
          <p:cNvSpPr/>
          <p:nvPr/>
        </p:nvSpPr>
        <p:spPr>
          <a:xfrm>
            <a:off x="389998" y="5120986"/>
            <a:ext cx="83640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rgbClr val="676A55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1400" noProof="0" dirty="0">
                <a:solidFill>
                  <a:srgbClr val="676A55">
                    <a:lumMod val="75000"/>
                  </a:srgbClr>
                </a:solidFill>
                <a:latin typeface="Calibri"/>
              </a:rPr>
              <a:t>πιότερη πτώση από το Γ.Δ.Τ.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του δείκτη FTSE/Χ.Α. Διεθνούς Δραστηριοποίησης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Plus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την περίοδο Ιουλίου 2014-Φεβρουαρίου 2016, μάλλον εξαιτίας της </a:t>
            </a:r>
            <a:r>
              <a:rPr lang="el-GR" sz="1400" dirty="0" smtClean="0">
                <a:solidFill>
                  <a:srgbClr val="676A55">
                    <a:lumMod val="75000"/>
                  </a:srgbClr>
                </a:solidFill>
                <a:latin typeface="Calibri"/>
              </a:rPr>
              <a:t>αύξησης των εξαγωγών (σε σταθερές τιμές), που ενίσχυσαν την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ανθεκτικότητα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των εξαγωγικών επιχειρήσεων στις έντονες πολιτικοοικονομικές εξελίξεις.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rgbClr val="676A55">
                    <a:lumMod val="75000"/>
                  </a:srgbClr>
                </a:solidFill>
                <a:latin typeface="Calibri"/>
              </a:rPr>
              <a:t>Π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αρόμοια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τάση του δείκτη FTSE/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Athex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Θεμελιωδών Μεγεθών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76A5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76A55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rgbClr val="676A55">
                    <a:lumMod val="75000"/>
                  </a:srgbClr>
                </a:solidFill>
                <a:latin typeface="Calibri"/>
              </a:rPr>
              <a:t>Απότομη κάμψη μεριδίου ξένων επενδυτών στην κεφαλαιοποίηση το 2013, λόγω τραπεζικής αργίας - </a:t>
            </a:r>
            <a:r>
              <a:rPr lang="en-US" sz="1400" dirty="0">
                <a:solidFill>
                  <a:srgbClr val="676A55">
                    <a:lumMod val="75000"/>
                  </a:srgbClr>
                </a:solidFill>
                <a:latin typeface="Calibri"/>
              </a:rPr>
              <a:t>capital controls </a:t>
            </a:r>
            <a:r>
              <a:rPr lang="el-GR" sz="1400" dirty="0">
                <a:solidFill>
                  <a:srgbClr val="676A55">
                    <a:lumMod val="75000"/>
                  </a:srgbClr>
                </a:solidFill>
                <a:latin typeface="Calibri"/>
              </a:rPr>
              <a:t>στην </a:t>
            </a:r>
            <a:r>
              <a:rPr lang="el-GR" sz="1400" dirty="0" smtClean="0">
                <a:solidFill>
                  <a:srgbClr val="676A55">
                    <a:lumMod val="75000"/>
                  </a:srgbClr>
                </a:solidFill>
                <a:latin typeface="Calibri"/>
              </a:rPr>
              <a:t>Κύπρο, καθώς </a:t>
            </a:r>
            <a:r>
              <a:rPr lang="el-GR" sz="1400" dirty="0">
                <a:solidFill>
                  <a:srgbClr val="676A55">
                    <a:lumMod val="75000"/>
                  </a:srgbClr>
                </a:solidFill>
                <a:latin typeface="Calibri"/>
              </a:rPr>
              <a:t>και το 2015, λόγω παρόμοιων πολιτικοοικονομικών γεγονότων και </a:t>
            </a:r>
            <a:r>
              <a:rPr lang="el-GR" sz="1400" dirty="0" smtClean="0">
                <a:solidFill>
                  <a:srgbClr val="676A55">
                    <a:lumMod val="75000"/>
                  </a:srgbClr>
                </a:solidFill>
                <a:latin typeface="Calibri"/>
              </a:rPr>
              <a:t>ίδιων τραπεζικών εξελίξεων </a:t>
            </a:r>
            <a:r>
              <a:rPr lang="el-GR" sz="1400" dirty="0" err="1">
                <a:solidFill>
                  <a:srgbClr val="676A55">
                    <a:lumMod val="75000"/>
                  </a:srgbClr>
                </a:solidFill>
                <a:latin typeface="Calibri"/>
              </a:rPr>
              <a:t>εγχωρίως</a:t>
            </a:r>
            <a:r>
              <a:rPr lang="el-GR" sz="1400" dirty="0" smtClean="0">
                <a:solidFill>
                  <a:srgbClr val="676A55">
                    <a:lumMod val="75000"/>
                  </a:srgbClr>
                </a:solidFill>
                <a:latin typeface="Calibri"/>
              </a:rPr>
              <a:t>.</a:t>
            </a:r>
            <a:endParaRPr lang="el-GR" sz="1400" dirty="0">
              <a:solidFill>
                <a:srgbClr val="676A55">
                  <a:lumMod val="75000"/>
                </a:srgbClr>
              </a:solidFill>
              <a:latin typeface="Calibri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04180438"/>
              </p:ext>
            </p:extLst>
          </p:nvPr>
        </p:nvGraphicFramePr>
        <p:xfrm>
          <a:off x="310949" y="1741558"/>
          <a:ext cx="4119736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E06C68C-BADF-4474-8FC2-5840FE02EDF4}"/>
              </a:ext>
            </a:extLst>
          </p:cNvPr>
          <p:cNvGraphicFramePr/>
          <p:nvPr/>
        </p:nvGraphicFramePr>
        <p:xfrm>
          <a:off x="4755753" y="1535931"/>
          <a:ext cx="4091770" cy="297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>
            <a:off x="241070" y="980277"/>
            <a:ext cx="4256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Τάσεις βασικών μεγεθών Ελληνικού Χρηματιστηρίου</a:t>
            </a:r>
            <a:endParaRPr lang="el-GR" sz="1400" b="1" dirty="0">
              <a:solidFill>
                <a:srgbClr val="9E933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5753" y="922675"/>
            <a:ext cx="4091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% μεριδίου εγχώριων και ξένων επενδυτών στην κεφαλαιοποίηση του Χ.Α.</a:t>
            </a:r>
            <a:endParaRPr lang="el-GR" sz="1400" b="1" dirty="0">
              <a:solidFill>
                <a:srgbClr val="9E93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735"/>
            <a:ext cx="9144000" cy="838669"/>
          </a:xfrm>
          <a:solidFill>
            <a:srgbClr val="9E9330"/>
          </a:solidFill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Αύξηση </a:t>
            </a:r>
            <a:r>
              <a:rPr lang="el-GR" sz="24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μόχλευσης</a:t>
            </a:r>
            <a:r>
              <a:rPr lang="el-G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στην ελληνική οικονομία…</a:t>
            </a:r>
            <a:endParaRPr lang="el-G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440190"/>
              </p:ext>
            </p:extLst>
          </p:nvPr>
        </p:nvGraphicFramePr>
        <p:xfrm>
          <a:off x="108065" y="1825623"/>
          <a:ext cx="4522124" cy="296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3692241"/>
              </p:ext>
            </p:extLst>
          </p:nvPr>
        </p:nvGraphicFramePr>
        <p:xfrm>
          <a:off x="4644000" y="1825624"/>
          <a:ext cx="4500000" cy="296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8065" y="4853387"/>
            <a:ext cx="8711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rgbClr val="676A55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Πτώση βραχυπρόθεσμων υποχρεώσεων από το 2011 στις μη εισηγμένες επιχειρήσεις και από το 2012 στις εισηγμένες, λόγω κυρίως της μετατροπής τους σε μακροπρόθεσμες </a:t>
            </a:r>
            <a:r>
              <a:rPr lang="el-GR" sz="1400" dirty="0" smtClean="0">
                <a:solidFill>
                  <a:srgbClr val="676A55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υποχρεώσεις</a:t>
            </a:r>
            <a:endParaRPr lang="en-US" sz="1400" dirty="0" smtClean="0">
              <a:solidFill>
                <a:srgbClr val="676A55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1400" dirty="0">
                <a:solidFill>
                  <a:srgbClr val="676A55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υψηλό επίπεδο το σύνολο των υποχρεώσεων των επιχειρήσεων, εισηγμένων στο Χρηματιστήριο και μη, από το 2010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571" y="1268884"/>
            <a:ext cx="43364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Βραχυχρόνιες υποχρεώσεις επιχειρήσεων </a:t>
            </a:r>
            <a:endParaRPr lang="el-GR" sz="1400" b="1" dirty="0">
              <a:solidFill>
                <a:srgbClr val="9E93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447" y="1291301"/>
            <a:ext cx="41480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Μακροχρόνιες υποχρεώσεις </a:t>
            </a:r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επιχειρήσεων</a:t>
            </a:r>
            <a:endParaRPr lang="el-GR" sz="1400" b="1" dirty="0">
              <a:solidFill>
                <a:srgbClr val="9E93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193" y="5879205"/>
            <a:ext cx="8761614" cy="738664"/>
          </a:xfrm>
          <a:prstGeom prst="rect">
            <a:avLst/>
          </a:prstGeom>
          <a:solidFill>
            <a:srgbClr val="9E9330"/>
          </a:solidFill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ανοδική τάση της </a:t>
            </a:r>
            <a:r>
              <a:rPr lang="el-GR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μόχλευσης</a:t>
            </a:r>
            <a:r>
              <a:rPr lang="el-G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στην πλειονότητα των </a:t>
            </a:r>
            <a:r>
              <a:rPr lang="el-GR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κλάδων, οι </a:t>
            </a:r>
            <a:r>
              <a:rPr lang="el-G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υψηλές χρηματοδοτικές ανάγκες </a:t>
            </a:r>
            <a:r>
              <a:rPr lang="el-GR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καθιστούν </a:t>
            </a:r>
            <a:r>
              <a:rPr lang="el-G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αναγκαία την </a:t>
            </a:r>
            <a:r>
              <a:rPr lang="el-GR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αξιοποίηση κάθε χρηματοδοτικού εργαλείου για </a:t>
            </a:r>
            <a:r>
              <a:rPr lang="el-G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τη ανάκαμψη της ελληνικής οικονομίας μέσω επενδύσεων και τη μετάβασή της σε ένα </a:t>
            </a:r>
            <a:r>
              <a:rPr lang="el-GR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νέο </a:t>
            </a:r>
            <a:r>
              <a:rPr lang="el-G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αναπτυξιακό </a:t>
            </a:r>
            <a:r>
              <a:rPr lang="el-GR" sz="1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πρότυπο</a:t>
            </a:r>
            <a:endParaRPr lang="el-GR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30778"/>
          </a:xfrm>
          <a:solidFill>
            <a:srgbClr val="9E9330"/>
          </a:solidFill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Δυνατότητες </a:t>
            </a:r>
            <a:r>
              <a:rPr lang="el-GR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απομόχλευσης</a:t>
            </a:r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μέσω των χρηματιστηριακών αγορών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A33290-74E7-42E6-95E8-E8CD1A9933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57105" y="2183072"/>
          <a:ext cx="5389765" cy="417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881139" y="1345315"/>
            <a:ext cx="3690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Διαθέσιμα χρηματοδοτικά </a:t>
            </a:r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εργαλεία από </a:t>
            </a:r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τις χρηματιστηριακές αγορές </a:t>
            </a:r>
            <a:endParaRPr lang="el-GR" sz="1400" b="1" dirty="0">
              <a:solidFill>
                <a:srgbClr val="9E933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127" y="1480872"/>
            <a:ext cx="43143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400" dirty="0">
                <a:latin typeface="Open Sans" panose="020B0606030504020204" pitchFamily="34" charset="0"/>
                <a:ea typeface="Calibri" panose="020F0502020204030204" pitchFamily="34" charset="0"/>
              </a:rPr>
              <a:t>Παρά </a:t>
            </a:r>
            <a:r>
              <a:rPr lang="el-GR" sz="1400" dirty="0" smtClean="0">
                <a:latin typeface="Open Sans" panose="020B0606030504020204" pitchFamily="34" charset="0"/>
                <a:ea typeface="Calibri" panose="020F0502020204030204" pitchFamily="34" charset="0"/>
              </a:rPr>
              <a:t>τις πολλές εναλλακτικές επιλογές </a:t>
            </a:r>
            <a:r>
              <a:rPr lang="el-GR" sz="1400" dirty="0">
                <a:latin typeface="Open Sans" panose="020B0606030504020204" pitchFamily="34" charset="0"/>
                <a:ea typeface="Calibri" panose="020F0502020204030204" pitchFamily="34" charset="0"/>
              </a:rPr>
              <a:t>άντλησης </a:t>
            </a:r>
            <a:r>
              <a:rPr lang="el-GR" sz="1400" dirty="0" smtClean="0">
                <a:latin typeface="Open Sans" panose="020B0606030504020204" pitchFamily="34" charset="0"/>
                <a:ea typeface="Calibri" panose="020F0502020204030204" pitchFamily="34" charset="0"/>
              </a:rPr>
              <a:t>κεφαλαίων από τις κεφαλαιαγορές, αυτές δεν </a:t>
            </a:r>
            <a:r>
              <a:rPr lang="el-GR" sz="1400" dirty="0">
                <a:latin typeface="Open Sans" panose="020B0606030504020204" pitchFamily="34" charset="0"/>
                <a:ea typeface="Calibri" panose="020F0502020204030204" pitchFamily="34" charset="0"/>
              </a:rPr>
              <a:t>έχουν </a:t>
            </a:r>
            <a:r>
              <a:rPr lang="el-GR" sz="1400" dirty="0" smtClean="0">
                <a:latin typeface="Open Sans" panose="020B0606030504020204" pitchFamily="34" charset="0"/>
                <a:ea typeface="Calibri" panose="020F0502020204030204" pitchFamily="34" charset="0"/>
              </a:rPr>
              <a:t>αξιοποιηθεί, </a:t>
            </a:r>
            <a:r>
              <a:rPr lang="el-GR" sz="1400" dirty="0">
                <a:latin typeface="Open Sans" panose="020B0606030504020204" pitchFamily="34" charset="0"/>
                <a:ea typeface="Calibri" panose="020F0502020204030204" pitchFamily="34" charset="0"/>
              </a:rPr>
              <a:t>στην Ελλάδα αλλά και στην </a:t>
            </a:r>
            <a:r>
              <a:rPr lang="el-GR" sz="1400" dirty="0" smtClean="0">
                <a:latin typeface="Open Sans" panose="020B0606030504020204" pitchFamily="34" charset="0"/>
                <a:ea typeface="Calibri" panose="020F0502020204030204" pitchFamily="34" charset="0"/>
              </a:rPr>
              <a:t>Ευρώπη, </a:t>
            </a:r>
            <a:r>
              <a:rPr lang="el-GR" sz="1400" dirty="0">
                <a:latin typeface="Open Sans" panose="020B0606030504020204" pitchFamily="34" charset="0"/>
                <a:ea typeface="Calibri" panose="020F0502020204030204" pitchFamily="34" charset="0"/>
              </a:rPr>
              <a:t>ιδίως σε σύγκριση με τις </a:t>
            </a:r>
            <a:r>
              <a:rPr lang="el-GR" sz="1400" dirty="0" smtClean="0">
                <a:latin typeface="Open Sans" panose="020B0606030504020204" pitchFamily="34" charset="0"/>
                <a:ea typeface="Calibri" panose="020F0502020204030204" pitchFamily="34" charset="0"/>
              </a:rPr>
              <a:t>ΗΠΑ </a:t>
            </a:r>
            <a:endParaRPr lang="el-GR" sz="14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lvl="0"/>
            <a:endParaRPr lang="el-GR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Δεδομένης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της υψηλής σημασίας των μικρομεσαίων επιχειρήσεων για την ελληνική οικονομία (99,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6%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2015),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παρουσιάζουν υψηλή σημασία οι χρηματοδοτικές δυνατότητες μέσω Χ.Α. για αυτές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Χρηματοδοτικά εργαλεία που μπορούν να αξιοποιηθούν από </a:t>
            </a:r>
            <a:r>
              <a:rPr lang="el-GR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ΜμΕ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Τίτλοι παραστατικών δικαιωμάτων κτήσης μετοχών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warrants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Εναλλακτική Αγορά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ΣΤΕΠ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</a:t>
            </a:r>
            <a:endParaRPr lang="el-GR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Εισηγμένα επενδυτικά κεφάλαια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Ανώνυμες Εταιρίες Επενδύσεων Χαρτοφυλακίου (ΑΕΕΧ</a:t>
            </a:r>
            <a:r>
              <a:rPr lang="el-GR" sz="1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l-G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Εταιρείες Κεφαλαίου Επιχειρηματικών Συμμετοχών (ΕΚΕΣ)</a:t>
            </a:r>
            <a:endParaRPr lang="el-GR" sz="1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2218"/>
          </a:xfrm>
          <a:solidFill>
            <a:srgbClr val="9E9330"/>
          </a:solidFill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παραμένουσα στενότητα ρευστότητας στην Ελλάδα καθιστά απαραίτητη την προσέλκυση διεθνών επενδυτικών κεφαλαίων…</a:t>
            </a:r>
            <a:endParaRPr lang="en-GB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A49134-C00C-4657-9A81-BC94E317F4D5}"/>
              </a:ext>
            </a:extLst>
          </p:cNvPr>
          <p:cNvSpPr/>
          <p:nvPr/>
        </p:nvSpPr>
        <p:spPr>
          <a:xfrm>
            <a:off x="137998" y="1321926"/>
            <a:ext cx="40516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Μεσοπρόθεσμες πολιτικές στην Ελλάδα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CA49134-C00C-4657-9A81-BC94E317F4D5}"/>
              </a:ext>
            </a:extLst>
          </p:cNvPr>
          <p:cNvSpPr/>
          <p:nvPr/>
        </p:nvSpPr>
        <p:spPr>
          <a:xfrm>
            <a:off x="5044045" y="1320884"/>
            <a:ext cx="39112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Μεσοπρόθεσμες πολιτικές στην 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ΕΕ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3489" y="1778599"/>
            <a:ext cx="2079040" cy="656380"/>
            <a:chOff x="2320" y="215737"/>
            <a:chExt cx="2262965" cy="656380"/>
          </a:xfrm>
          <a:solidFill>
            <a:srgbClr val="9E9330"/>
          </a:solidFill>
        </p:grpSpPr>
        <p:sp>
          <p:nvSpPr>
            <p:cNvPr id="7" name="Rectangle 6"/>
            <p:cNvSpPr/>
            <p:nvPr/>
          </p:nvSpPr>
          <p:spPr>
            <a:xfrm>
              <a:off x="2320" y="215737"/>
              <a:ext cx="2262965" cy="65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53281" y="215737"/>
              <a:ext cx="2012002" cy="65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1" kern="1200" dirty="0">
                  <a:solidFill>
                    <a:schemeClr val="bg1"/>
                  </a:solidFill>
                </a:rPr>
                <a:t>Επίτευξη δημοσιονομικής ισορροπίας μέσο – μακροπρόθεσμα</a:t>
              </a:r>
              <a:r>
                <a:rPr lang="en-US" sz="1200" b="1" kern="1200" dirty="0">
                  <a:solidFill>
                    <a:schemeClr val="bg1"/>
                  </a:solidFill>
                </a:rPr>
                <a:t>: </a:t>
              </a:r>
              <a:endParaRPr lang="el-GR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3492" y="2427154"/>
            <a:ext cx="2079039" cy="2384996"/>
            <a:chOff x="2320" y="872118"/>
            <a:chExt cx="2262965" cy="2569320"/>
          </a:xfrm>
          <a:solidFill>
            <a:srgbClr val="CEC998"/>
          </a:solidFill>
        </p:grpSpPr>
        <p:sp>
          <p:nvSpPr>
            <p:cNvPr id="10" name="Rectangle 9"/>
            <p:cNvSpPr/>
            <p:nvPr/>
          </p:nvSpPr>
          <p:spPr>
            <a:xfrm>
              <a:off x="2320" y="872118"/>
              <a:ext cx="2262965" cy="2569320"/>
            </a:xfrm>
            <a:prstGeom prst="rect">
              <a:avLst/>
            </a:prstGeom>
            <a:grpFill/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320" y="872118"/>
              <a:ext cx="2262965" cy="2286162"/>
            </a:xfrm>
            <a:prstGeom prst="rect">
              <a:avLst/>
            </a:prstGeom>
            <a:grpFill/>
            <a:ln>
              <a:solidFill>
                <a:srgbClr val="CEC99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200" kern="1200" dirty="0"/>
                <a:t>Αλλαγή δημοσιονομικού μίγματος από αυτό που οδήγησε στην τρέχουσα δημοσιονομική θέση και βασίζεται κυρίως σε αύξηση φόρων</a:t>
              </a: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200" kern="1200" dirty="0"/>
                <a:t>Ο στόχος υψηλών </a:t>
              </a:r>
              <a:r>
                <a:rPr lang="el-GR" sz="1200" kern="1200" dirty="0" err="1" smtClean="0"/>
                <a:t>πρωτο</a:t>
              </a:r>
              <a:r>
                <a:rPr lang="el-GR" sz="1200" kern="1200" dirty="0" smtClean="0"/>
                <a:t>-γενών </a:t>
              </a:r>
              <a:r>
                <a:rPr lang="el-GR" sz="1200" kern="1200" dirty="0"/>
                <a:t>πλεονασμάτων έως το 2060 περιορίζει </a:t>
              </a:r>
              <a:r>
                <a:rPr lang="el-GR" sz="1200" kern="1200" dirty="0" smtClean="0"/>
                <a:t>το εργαλείο </a:t>
              </a:r>
              <a:r>
                <a:rPr lang="el-GR" sz="1200" kern="1200" dirty="0"/>
                <a:t>της δημοσιονομικής πολιτικής για αντιμετώπιση δυσμενών διαταραχών στον οικονομικό κύκλο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489" y="4804325"/>
            <a:ext cx="2079038" cy="656380"/>
            <a:chOff x="2582101" y="215737"/>
            <a:chExt cx="2262965" cy="656380"/>
          </a:xfrm>
          <a:solidFill>
            <a:srgbClr val="9E9330"/>
          </a:solidFill>
        </p:grpSpPr>
        <p:sp>
          <p:nvSpPr>
            <p:cNvPr id="13" name="Rectangle 12"/>
            <p:cNvSpPr/>
            <p:nvPr/>
          </p:nvSpPr>
          <p:spPr>
            <a:xfrm>
              <a:off x="2582101" y="215737"/>
              <a:ext cx="2262965" cy="65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174641"/>
                <a:satOff val="-3128"/>
                <a:lumOff val="13293"/>
                <a:alphaOff val="0"/>
              </a:schemeClr>
            </a:lnRef>
            <a:fillRef idx="1">
              <a:schemeClr val="accent5">
                <a:shade val="80000"/>
                <a:hueOff val="174641"/>
                <a:satOff val="-3128"/>
                <a:lumOff val="13293"/>
                <a:alphaOff val="0"/>
              </a:schemeClr>
            </a:fillRef>
            <a:effectRef idx="0">
              <a:schemeClr val="accent5">
                <a:shade val="80000"/>
                <a:hueOff val="174641"/>
                <a:satOff val="-3128"/>
                <a:lumOff val="132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582101" y="215737"/>
              <a:ext cx="2262965" cy="6563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200" b="1" kern="1200" dirty="0"/>
                <a:t>Διευθέτηση υψηλού αποθέματος δημόσιου χρέους</a:t>
              </a:r>
              <a:r>
                <a:rPr lang="en-US" sz="1200" b="1" kern="1200" dirty="0"/>
                <a:t>: </a:t>
              </a:r>
              <a:r>
                <a:rPr lang="el-GR" sz="1200" b="1" kern="1200" dirty="0"/>
                <a:t> </a:t>
              </a:r>
              <a:endParaRPr lang="el-GR" sz="12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3490" y="5468530"/>
            <a:ext cx="2079041" cy="1289269"/>
            <a:chOff x="2582101" y="872118"/>
            <a:chExt cx="2262965" cy="2569320"/>
          </a:xfrm>
        </p:grpSpPr>
        <p:sp>
          <p:nvSpPr>
            <p:cNvPr id="16" name="Rectangle 15"/>
            <p:cNvSpPr/>
            <p:nvPr/>
          </p:nvSpPr>
          <p:spPr>
            <a:xfrm>
              <a:off x="2582101" y="872118"/>
              <a:ext cx="2262965" cy="2569320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582101" y="872118"/>
              <a:ext cx="2262965" cy="2569320"/>
            </a:xfrm>
            <a:prstGeom prst="rect">
              <a:avLst/>
            </a:prstGeom>
            <a:solidFill>
              <a:srgbClr val="CEC99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200" kern="1200" dirty="0"/>
                <a:t>Προσδιορισμός – εφαρμογή μεσοπρόθεσμων μέτρων ελάφρυνσης του δημόσιου χρέους </a:t>
              </a: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200" kern="1200" dirty="0"/>
                <a:t>Οριστικοποίηση μηχανισμού λήψης μακροπρόθεσμων μέτρων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86455" y="2427153"/>
            <a:ext cx="1887137" cy="2273239"/>
            <a:chOff x="5161880" y="872118"/>
            <a:chExt cx="2262966" cy="2569320"/>
          </a:xfrm>
          <a:solidFill>
            <a:srgbClr val="CEC998"/>
          </a:solidFill>
        </p:grpSpPr>
        <p:sp>
          <p:nvSpPr>
            <p:cNvPr id="22" name="Rectangle 21"/>
            <p:cNvSpPr/>
            <p:nvPr/>
          </p:nvSpPr>
          <p:spPr>
            <a:xfrm>
              <a:off x="5161881" y="872118"/>
              <a:ext cx="2262965" cy="2569320"/>
            </a:xfrm>
            <a:prstGeom prst="rect">
              <a:avLst/>
            </a:prstGeom>
            <a:grpFill/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5161880" y="995788"/>
              <a:ext cx="2042413" cy="2412238"/>
            </a:xfrm>
            <a:prstGeom prst="rect">
              <a:avLst/>
            </a:prstGeom>
            <a:grpFill/>
            <a:ln>
              <a:solidFill>
                <a:srgbClr val="CEC99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200" kern="1200" dirty="0"/>
                <a:t>Χαλάρωση – άρση ρυθμιστικών </a:t>
              </a:r>
              <a:r>
                <a:rPr lang="el-GR" sz="1200" kern="1200" dirty="0" err="1" smtClean="0"/>
                <a:t>περιορι-σμών</a:t>
              </a:r>
              <a:r>
                <a:rPr lang="el-GR" sz="1200" kern="1200" dirty="0" smtClean="0"/>
                <a:t> </a:t>
              </a:r>
              <a:r>
                <a:rPr lang="el-GR" sz="1200" kern="1200" dirty="0"/>
                <a:t>στην επιχειρηματικότητα</a:t>
              </a:r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200" kern="1200" dirty="0"/>
                <a:t>Ιδιωτικοποιήσεις – </a:t>
              </a:r>
              <a:r>
                <a:rPr lang="el-GR" sz="1200" kern="1200" dirty="0" smtClean="0"/>
                <a:t>παραχωρήσεις</a:t>
              </a:r>
              <a:endParaRPr lang="el-GR" sz="1200" kern="1200" dirty="0"/>
            </a:p>
            <a:p>
              <a:pPr marL="114300" lvl="1" indent="-114300" algn="just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200" kern="1200" dirty="0"/>
                <a:t>Μείωση διοικητικών «βαρών», επέκταση </a:t>
              </a:r>
              <a:r>
                <a:rPr lang="el-GR" sz="1200" kern="1200" dirty="0" smtClean="0"/>
                <a:t>ηλεκτρονικών  </a:t>
              </a:r>
              <a:r>
                <a:rPr lang="el-GR" sz="1200" kern="1200" dirty="0" err="1" smtClean="0"/>
                <a:t>συναλ</a:t>
              </a:r>
              <a:r>
                <a:rPr lang="el-GR" sz="1200" kern="1200" dirty="0" smtClean="0"/>
                <a:t>-λαγών </a:t>
              </a:r>
              <a:r>
                <a:rPr lang="el-GR" sz="1200" kern="1200" dirty="0"/>
                <a:t>με το δημόσιο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86455" y="1772331"/>
            <a:ext cx="1887137" cy="660082"/>
            <a:chOff x="5161881" y="215737"/>
            <a:chExt cx="2262965" cy="656380"/>
          </a:xfrm>
          <a:solidFill>
            <a:srgbClr val="9E9330"/>
          </a:solidFill>
        </p:grpSpPr>
        <p:sp>
          <p:nvSpPr>
            <p:cNvPr id="19" name="Rectangle 18"/>
            <p:cNvSpPr/>
            <p:nvPr/>
          </p:nvSpPr>
          <p:spPr>
            <a:xfrm>
              <a:off x="5161881" y="215737"/>
              <a:ext cx="2262965" cy="656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lnRef>
            <a:fillRef idx="1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fillRef>
            <a:effectRef idx="0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5161881" y="215738"/>
              <a:ext cx="2262965" cy="5387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>
              <a:defPPr>
                <a:defRPr lang="en-US"/>
              </a:defPPr>
              <a:lvl1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300" b="1"/>
              </a:lvl1pPr>
            </a:lstStyle>
            <a:p>
              <a:r>
                <a:rPr lang="el-GR" sz="1200" dirty="0"/>
                <a:t>Συνέχιση διαρθρωτικών αλλαγών στην Ελληνική οικονομία: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44047" y="1753066"/>
            <a:ext cx="1860500" cy="710392"/>
            <a:chOff x="3094" y="781947"/>
            <a:chExt cx="1860500" cy="710392"/>
          </a:xfrm>
        </p:grpSpPr>
        <p:sp>
          <p:nvSpPr>
            <p:cNvPr id="25" name="Rectangle 24"/>
            <p:cNvSpPr/>
            <p:nvPr/>
          </p:nvSpPr>
          <p:spPr>
            <a:xfrm>
              <a:off x="3094" y="781947"/>
              <a:ext cx="1860500" cy="710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/>
            <p:cNvSpPr txBox="1"/>
            <p:nvPr/>
          </p:nvSpPr>
          <p:spPr>
            <a:xfrm>
              <a:off x="3094" y="781947"/>
              <a:ext cx="1860500" cy="710392"/>
            </a:xfrm>
            <a:prstGeom prst="rect">
              <a:avLst/>
            </a:prstGeom>
            <a:solidFill>
              <a:srgbClr val="9E933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100" b="1" kern="1200" dirty="0"/>
                <a:t>Πρωτοβουλίες ΕΕ για </a:t>
              </a:r>
              <a:r>
                <a:rPr lang="el-GR" sz="1200" b="1" kern="1200" dirty="0"/>
                <a:t>σταθεροποίηση</a:t>
              </a:r>
              <a:r>
                <a:rPr lang="el-GR" sz="1100" b="1" kern="1200" dirty="0"/>
                <a:t> χρηματοοικονομικού περιβάλλοντος</a:t>
              </a:r>
              <a:r>
                <a:rPr lang="en-US" sz="1100" b="1" kern="1200" dirty="0"/>
                <a:t>:</a:t>
              </a:r>
              <a:endParaRPr lang="el-GR" sz="11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4046" y="2457953"/>
            <a:ext cx="1860500" cy="537220"/>
            <a:chOff x="3094" y="1492339"/>
            <a:chExt cx="1860500" cy="2862863"/>
          </a:xfrm>
        </p:grpSpPr>
        <p:sp>
          <p:nvSpPr>
            <p:cNvPr id="28" name="Rectangle 27"/>
            <p:cNvSpPr/>
            <p:nvPr/>
          </p:nvSpPr>
          <p:spPr>
            <a:xfrm>
              <a:off x="3094" y="1492339"/>
              <a:ext cx="1860500" cy="2862863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3094" y="1492339"/>
              <a:ext cx="1860500" cy="2862863"/>
            </a:xfrm>
            <a:prstGeom prst="rect">
              <a:avLst/>
            </a:prstGeom>
            <a:solidFill>
              <a:srgbClr val="CEC99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100" kern="1200" dirty="0"/>
                <a:t>π.χ. (Capital </a:t>
              </a:r>
              <a:r>
                <a:rPr lang="el-GR" sz="1100" kern="1200" dirty="0" err="1"/>
                <a:t>Markets</a:t>
              </a:r>
              <a:r>
                <a:rPr lang="el-GR" sz="1100" kern="1200" dirty="0"/>
                <a:t> Union), Τραπεζική Ένωση (</a:t>
              </a:r>
              <a:r>
                <a:rPr lang="el-GR" sz="1100" kern="1200" dirty="0" err="1"/>
                <a:t>Banking</a:t>
              </a:r>
              <a:r>
                <a:rPr lang="el-GR" sz="1100" kern="1200" dirty="0"/>
                <a:t> Union)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44046" y="2995173"/>
            <a:ext cx="1860500" cy="710392"/>
            <a:chOff x="2124064" y="781947"/>
            <a:chExt cx="1860500" cy="710392"/>
          </a:xfrm>
          <a:solidFill>
            <a:srgbClr val="9E9330"/>
          </a:solidFill>
        </p:grpSpPr>
        <p:sp>
          <p:nvSpPr>
            <p:cNvPr id="31" name="Rectangle 30"/>
            <p:cNvSpPr/>
            <p:nvPr/>
          </p:nvSpPr>
          <p:spPr>
            <a:xfrm>
              <a:off x="2124064" y="781947"/>
              <a:ext cx="1860500" cy="7103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lnRef>
            <a:fillRef idx="1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fillRef>
            <a:effectRef idx="0">
              <a:schemeClr val="accent5">
                <a:shade val="80000"/>
                <a:hueOff val="116428"/>
                <a:satOff val="-2085"/>
                <a:lumOff val="88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2124064" y="781947"/>
              <a:ext cx="1860500" cy="7103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100" b="1" kern="1200" dirty="0"/>
                <a:t>Χαλάρωση ή άρση περιορισμών στη διασυνοριακή κίνηση κεφαλαίων:</a:t>
              </a:r>
              <a:endParaRPr lang="el-GR" sz="11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44045" y="3698187"/>
            <a:ext cx="1860499" cy="3046113"/>
            <a:chOff x="2124064" y="1492339"/>
            <a:chExt cx="1860500" cy="2862863"/>
          </a:xfrm>
        </p:grpSpPr>
        <p:sp>
          <p:nvSpPr>
            <p:cNvPr id="34" name="Rectangle 33"/>
            <p:cNvSpPr/>
            <p:nvPr/>
          </p:nvSpPr>
          <p:spPr>
            <a:xfrm>
              <a:off x="2124064" y="1492339"/>
              <a:ext cx="1860500" cy="2862863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/>
            <p:cNvSpPr txBox="1"/>
            <p:nvPr/>
          </p:nvSpPr>
          <p:spPr>
            <a:xfrm>
              <a:off x="2124064" y="1492339"/>
              <a:ext cx="1860500" cy="2862863"/>
            </a:xfrm>
            <a:prstGeom prst="rect">
              <a:avLst/>
            </a:prstGeom>
            <a:solidFill>
              <a:srgbClr val="CEC99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100" kern="1200" dirty="0"/>
                <a:t>Ενδεικτικά, η οδηγία για «Διαχειριστές Οργανισμών Εναλλακτικών Επενδύσεων» (2011/61/ΕΕ) κινείται σε σωστή </a:t>
              </a:r>
              <a:r>
                <a:rPr lang="el-GR" sz="1100" kern="1200" dirty="0" smtClean="0"/>
                <a:t>κατεύθυνση</a:t>
              </a:r>
              <a:endParaRPr lang="el-GR" sz="1100" kern="1200" dirty="0"/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100" kern="1200" dirty="0"/>
                <a:t> Όμως, η οδηγία </a:t>
              </a:r>
              <a:r>
                <a:rPr lang="en-US" sz="1100" kern="1200" dirty="0"/>
                <a:t>MiFID (2004/39/</a:t>
              </a:r>
              <a:r>
                <a:rPr lang="el-GR" sz="1100" kern="1200" dirty="0"/>
                <a:t>ΕΚ)  πρέπει να αναθεωρηθεί, π.χ. ως προς την ταξινόμηση των </a:t>
              </a:r>
              <a:r>
                <a:rPr lang="el-GR" sz="1100" kern="1200" dirty="0" smtClean="0"/>
                <a:t>επενδυτών</a:t>
              </a:r>
              <a:endParaRPr lang="el-GR" sz="1100" kern="1200" dirty="0"/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100" kern="1200" dirty="0"/>
                <a:t> Σε ορισμένες περιπτώσεις το ρυθμιστικό πλαίσιο είναι σκοπίμως περιοριστικό, π.χ. για την προστασία των επενδυτών (οδηγία «Φερεγγυότητα ΙΙ» - </a:t>
              </a:r>
              <a:r>
                <a:rPr lang="el-GR" sz="1100" kern="1200" dirty="0" err="1"/>
                <a:t>Solvency</a:t>
              </a:r>
              <a:r>
                <a:rPr lang="el-GR" sz="1100" kern="1200" dirty="0"/>
                <a:t> II</a:t>
              </a:r>
              <a:r>
                <a:rPr lang="el-GR" sz="1100" kern="1200" dirty="0" smtClean="0"/>
                <a:t>). </a:t>
              </a:r>
              <a:endParaRPr lang="el-GR" sz="11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09832" y="1755423"/>
            <a:ext cx="1860500" cy="710392"/>
            <a:chOff x="4245035" y="781947"/>
            <a:chExt cx="1860500" cy="710392"/>
          </a:xfrm>
        </p:grpSpPr>
        <p:sp>
          <p:nvSpPr>
            <p:cNvPr id="37" name="Rectangle 36"/>
            <p:cNvSpPr/>
            <p:nvPr/>
          </p:nvSpPr>
          <p:spPr>
            <a:xfrm>
              <a:off x="4245035" y="781947"/>
              <a:ext cx="1860500" cy="7103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80000"/>
                <a:hueOff val="232855"/>
                <a:satOff val="-4171"/>
                <a:lumOff val="17723"/>
                <a:alphaOff val="0"/>
              </a:schemeClr>
            </a:lnRef>
            <a:fillRef idx="1">
              <a:schemeClr val="accent5">
                <a:shade val="80000"/>
                <a:hueOff val="232855"/>
                <a:satOff val="-4171"/>
                <a:lumOff val="17723"/>
                <a:alphaOff val="0"/>
              </a:schemeClr>
            </a:fillRef>
            <a:effectRef idx="0">
              <a:schemeClr val="accent5">
                <a:shade val="80000"/>
                <a:hueOff val="232855"/>
                <a:satOff val="-4171"/>
                <a:lumOff val="177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4245035" y="781947"/>
              <a:ext cx="1860500" cy="710392"/>
            </a:xfrm>
            <a:prstGeom prst="rect">
              <a:avLst/>
            </a:prstGeom>
            <a:solidFill>
              <a:srgbClr val="9E933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100" b="1" kern="1200" dirty="0"/>
                <a:t>Ενιαίος τρόπος φορολόγησης εταιρειών: </a:t>
              </a:r>
              <a:endParaRPr lang="el-GR" sz="11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09832" y="2465815"/>
            <a:ext cx="1860500" cy="877176"/>
            <a:chOff x="4245035" y="1492339"/>
            <a:chExt cx="1860500" cy="2862863"/>
          </a:xfrm>
        </p:grpSpPr>
        <p:sp>
          <p:nvSpPr>
            <p:cNvPr id="40" name="Rectangle 39"/>
            <p:cNvSpPr/>
            <p:nvPr/>
          </p:nvSpPr>
          <p:spPr>
            <a:xfrm>
              <a:off x="4245035" y="1492339"/>
              <a:ext cx="1860500" cy="2862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/>
            <p:cNvSpPr txBox="1"/>
            <p:nvPr/>
          </p:nvSpPr>
          <p:spPr>
            <a:xfrm>
              <a:off x="4245035" y="1492339"/>
              <a:ext cx="1860500" cy="2862863"/>
            </a:xfrm>
            <a:prstGeom prst="rect">
              <a:avLst/>
            </a:prstGeom>
            <a:solidFill>
              <a:srgbClr val="CEC99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100" kern="1200" dirty="0"/>
                <a:t>π.χ. Εφαρμογή κοινής ενοποιημένης βάσης φορολογίας εταιρειών στην ΕΕ (Common Consolidated </a:t>
              </a:r>
              <a:r>
                <a:rPr lang="el-GR" sz="1100" kern="1200" dirty="0" err="1"/>
                <a:t>Corporate</a:t>
              </a:r>
              <a:r>
                <a:rPr lang="el-GR" sz="1100" kern="1200" dirty="0"/>
                <a:t> </a:t>
              </a:r>
              <a:r>
                <a:rPr lang="el-GR" sz="1100" kern="1200" dirty="0" err="1"/>
                <a:t>Tax</a:t>
              </a:r>
              <a:r>
                <a:rPr lang="el-GR" sz="1100" kern="1200" dirty="0"/>
                <a:t> </a:t>
              </a:r>
              <a:r>
                <a:rPr lang="el-GR" sz="1100" kern="1200" dirty="0" err="1"/>
                <a:t>Base</a:t>
              </a:r>
              <a:r>
                <a:rPr lang="el-GR" sz="1100" kern="1200" dirty="0"/>
                <a:t> - CCCTB)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09831" y="3342991"/>
            <a:ext cx="1860500" cy="710392"/>
            <a:chOff x="6366005" y="781947"/>
            <a:chExt cx="1860500" cy="710392"/>
          </a:xfrm>
          <a:solidFill>
            <a:srgbClr val="9E9330"/>
          </a:solidFill>
        </p:grpSpPr>
        <p:sp>
          <p:nvSpPr>
            <p:cNvPr id="43" name="Rectangle 42"/>
            <p:cNvSpPr/>
            <p:nvPr/>
          </p:nvSpPr>
          <p:spPr>
            <a:xfrm>
              <a:off x="6366005" y="781947"/>
              <a:ext cx="1860500" cy="710392"/>
            </a:xfrm>
            <a:prstGeom prst="rect">
              <a:avLst/>
            </a:prstGeom>
            <a:grpFill/>
          </p:spPr>
          <p:style>
            <a:lnRef idx="2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lnRef>
            <a:fillRef idx="1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fillRef>
            <a:effectRef idx="0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/>
            <p:cNvSpPr txBox="1"/>
            <p:nvPr/>
          </p:nvSpPr>
          <p:spPr>
            <a:xfrm>
              <a:off x="6366005" y="781947"/>
              <a:ext cx="1860500" cy="7103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44704" rIns="78232" bIns="44704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100" b="1" kern="1200" dirty="0"/>
                <a:t>Ευρωπαϊκές πολιτικές που εστιάζουν στις </a:t>
              </a:r>
              <a:r>
                <a:rPr lang="el-GR" sz="1100" b="1" kern="1200" dirty="0" err="1"/>
                <a:t>ΜμΕ</a:t>
              </a:r>
              <a:r>
                <a:rPr lang="el-GR" sz="1100" b="1" kern="1200" dirty="0"/>
                <a:t>: </a:t>
              </a:r>
              <a:endParaRPr lang="el-GR" sz="11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09830" y="4046578"/>
            <a:ext cx="1860500" cy="624253"/>
            <a:chOff x="6366005" y="1492339"/>
            <a:chExt cx="1860500" cy="2862863"/>
          </a:xfrm>
        </p:grpSpPr>
        <p:sp>
          <p:nvSpPr>
            <p:cNvPr id="46" name="Rectangle 45"/>
            <p:cNvSpPr/>
            <p:nvPr/>
          </p:nvSpPr>
          <p:spPr>
            <a:xfrm>
              <a:off x="6366005" y="1492339"/>
              <a:ext cx="1860500" cy="2862863"/>
            </a:xfrm>
            <a:prstGeom prst="rect">
              <a:avLst/>
            </a:prstGeom>
          </p:spPr>
          <p:style>
            <a:lnRef idx="2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extBox 46"/>
            <p:cNvSpPr txBox="1"/>
            <p:nvPr/>
          </p:nvSpPr>
          <p:spPr>
            <a:xfrm>
              <a:off x="6366005" y="1492339"/>
              <a:ext cx="1860500" cy="2862863"/>
            </a:xfrm>
            <a:prstGeom prst="rect">
              <a:avLst/>
            </a:prstGeom>
            <a:solidFill>
              <a:srgbClr val="CEC998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57150" lvl="1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1100" kern="1200" dirty="0"/>
                <a:t>Μείωση γραφειοκρατίας για επενδυτές σε </a:t>
              </a:r>
              <a:r>
                <a:rPr lang="el-GR" sz="1100" kern="1200" dirty="0" err="1"/>
                <a:t>ΜμΕ</a:t>
              </a:r>
              <a:r>
                <a:rPr lang="el-GR" sz="1100" kern="1200" dirty="0"/>
                <a:t> εκτός ΕΕ</a:t>
              </a:r>
            </a:p>
            <a:p>
              <a:pPr marL="57150" lvl="1" indent="-5715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100" kern="1200" dirty="0"/>
                <a:t>Small Business Act</a:t>
              </a:r>
              <a:endParaRPr lang="el-GR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9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8850"/>
          </a:xfrm>
          <a:solidFill>
            <a:srgbClr val="9E933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alt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Διατηρούνται </a:t>
            </a:r>
            <a:r>
              <a:rPr lang="el-GR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οι θετικές </a:t>
            </a:r>
            <a:r>
              <a:rPr lang="el-GR" alt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προοπτικές στο διεθνές περιβάλλον…</a:t>
            </a:r>
            <a:endParaRPr lang="el-GR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155275" y="1216326"/>
            <a:ext cx="8817275" cy="500159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Επιτάχυνση </a:t>
            </a:r>
            <a:r>
              <a:rPr lang="el-GR" altLang="el-GR" sz="17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παγκόσμιας ανάπτυξης στο </a:t>
            </a:r>
            <a:r>
              <a:rPr lang="el-GR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</a:t>
            </a:r>
            <a:r>
              <a:rPr lang="en-US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l-GR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2017, η καλύτερη επίδοση από το 2011.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Προσδοκία για </a:t>
            </a:r>
            <a:r>
              <a:rPr lang="el-GR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διατήρηση ετήσιου ρυθμού 3,9</a:t>
            </a:r>
            <a:r>
              <a:rPr lang="el-GR" altLang="el-GR" sz="17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και 2019</a:t>
            </a:r>
            <a:endParaRPr lang="el-GR" altLang="el-GR" sz="17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l-GR" altLang="el-GR" sz="17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Θετική επίδραση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 χαμηλό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κόστος χρήματος,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ακμή διεθνούς εμπορίου, δημοσιονομική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χαλάρωση σε ΗΠΑ και αναδυόμενες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οικονομίες </a:t>
            </a:r>
            <a:r>
              <a:rPr lang="el-GR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=&gt;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alt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Αναδυόμενες οικονομίες (+4,8%), ανεπτυγμένες (</a:t>
            </a:r>
            <a:r>
              <a:rPr lang="en-US" alt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l-GR" altLang="el-GR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2,3%) το 2017 </a:t>
            </a:r>
            <a:endParaRPr lang="en-US" altLang="el-GR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l-GR" alt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Πιθανότητα επιβράδυνσης από το 2019 για τις ανεπτυγμένες οικονομίες</a:t>
            </a:r>
            <a:endParaRPr lang="el-GR" altLang="el-GR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US" altLang="el-GR" sz="17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Διεύρυνση </a:t>
            </a:r>
            <a:r>
              <a:rPr lang="el-GR" altLang="el-GR" sz="17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διεθνούς εμπορίου </a:t>
            </a:r>
            <a:r>
              <a:rPr lang="el-GR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κατά 4,9%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2017.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Προσδοκία για ετήσιο ρυθμό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5,1%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2018, 4,7%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2019, εφόσον δεν κλιμακωθούν πολιτικές εμπορικού προστατευτισμού</a:t>
            </a:r>
            <a:endParaRPr lang="el-GR" altLang="el-GR" sz="17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lang="en-US" altLang="el-GR" sz="17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Επιτάχυνση </a:t>
            </a:r>
            <a:r>
              <a:rPr lang="el-GR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ανάπτυξης </a:t>
            </a:r>
            <a:r>
              <a:rPr lang="el-GR" altLang="el-GR" sz="17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σε Ευρωζώνη </a:t>
            </a:r>
            <a:r>
              <a:rPr lang="el-GR" alt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σε </a:t>
            </a:r>
            <a:r>
              <a:rPr lang="el-GR" altLang="el-GR" sz="17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2,4%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2017,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όσο εκτιμάται και για το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2018,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οι </a:t>
            </a:r>
            <a:r>
              <a:rPr lang="el-GR" altLang="el-GR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καλύτερες επιδόσεις μετά το </a:t>
            </a:r>
            <a:r>
              <a:rPr lang="el-GR" altLang="el-GR" sz="17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2007. Μικρή επιβράδυνση σε 2,0% το 2019</a:t>
            </a:r>
            <a:endParaRPr lang="el-GR" altLang="el-GR" sz="17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129"/>
          </a:xfrm>
          <a:solidFill>
            <a:srgbClr val="9E9330"/>
          </a:solidFill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Κεφαλαιαγορές και ασφαλιστικό σύστημα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73065" y="1507798"/>
          <a:ext cx="395986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01846013"/>
              </p:ext>
            </p:extLst>
          </p:nvPr>
        </p:nvGraphicFramePr>
        <p:xfrm>
          <a:off x="4757594" y="1378655"/>
          <a:ext cx="4067810" cy="394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73065" y="5555696"/>
            <a:ext cx="8721553" cy="1200329"/>
          </a:xfrm>
          <a:prstGeom prst="rect">
            <a:avLst/>
          </a:prstGeom>
          <a:solidFill>
            <a:srgbClr val="9E9330"/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Κύριος πυλώνας του συστήματος συνταξιοδότησης </a:t>
            </a:r>
            <a:r>
              <a:rPr lang="el-GR" sz="1200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εγχωρίως</a:t>
            </a:r>
            <a:r>
              <a:rPr lang="el-G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ο </a:t>
            </a:r>
            <a:r>
              <a:rPr lang="el-G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πρώτος, με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αμιγώς αναδιανεμητικό </a:t>
            </a:r>
            <a:r>
              <a:rPr lang="el-G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ρόλο.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</a:t>
            </a:r>
            <a:r>
              <a:rPr lang="el-G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Ελλάδα στους ουραγούς μεταξύ των χωρών του ΟΟΣΑ στη ζήτηση ιδιωτικών συνταξιοδοτικών </a:t>
            </a:r>
            <a:r>
              <a:rPr lang="el-G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προγραμμάτων.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</a:t>
            </a:r>
            <a:r>
              <a:rPr lang="el-G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υψηλή εξάρτηση από τον πρώτο πυλώνα και η συντηρητική τοποθέτηση των αποθεματικών, αποτυπώνονται στη χαμηλή κατάταξη σε </a:t>
            </a:r>
            <a:r>
              <a:rPr lang="el-GR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αξιολογήσεις </a:t>
            </a:r>
            <a:r>
              <a:rPr lang="el-GR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βιωσιμότητας ασφαλιστικών συστημάτων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7594" y="88378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Κατανομή τοποθετήσεων συνταξιοδοτικών ταμείων, </a:t>
            </a:r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2015</a:t>
            </a:r>
            <a:endParaRPr lang="el-GR" sz="1400" b="1" dirty="0">
              <a:solidFill>
                <a:srgbClr val="9E93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845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Ιδιωτικά συνταξιοδοτικά </a:t>
            </a:r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προγράμματα, </a:t>
            </a:r>
            <a:r>
              <a:rPr lang="el-GR" sz="14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l-GR" sz="14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ΑΕΠ, 2015</a:t>
            </a:r>
            <a:endParaRPr lang="el-GR" sz="1400" b="1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3391" y="5251091"/>
            <a:ext cx="2608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l-GR" sz="9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Πηγή</a:t>
            </a:r>
            <a:r>
              <a:rPr lang="en-GB" sz="9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: Pension Markets in Focus, 2016</a:t>
            </a:r>
            <a:r>
              <a:rPr lang="en-US" sz="9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el-GR" sz="9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ΟΟΣΑ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9E9330"/>
          </a:solidFill>
        </p:spPr>
        <p:txBody>
          <a:bodyPr>
            <a:normAutofit/>
          </a:bodyPr>
          <a:lstStyle/>
          <a:p>
            <a: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</a:t>
            </a:r>
            <a:r>
              <a:rPr lang="el-G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ναγκαία </a:t>
            </a:r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σταδιακή αναδιάρθρωση του ασφαλιστικού </a:t>
            </a:r>
            <a:r>
              <a:rPr lang="el-G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συστήματος, </a:t>
            </a:r>
            <a:r>
              <a:rPr lang="el-GR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εγχωρίως</a:t>
            </a:r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στην κατεύθυνση της ανάπτυξης του </a:t>
            </a:r>
            <a:r>
              <a:rPr lang="el-GR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κεφαλαιοποιητικού</a:t>
            </a:r>
            <a:r>
              <a:rPr lang="el-GR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του </a:t>
            </a:r>
            <a:r>
              <a:rPr lang="el-G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σκέλους </a:t>
            </a:r>
            <a:endParaRPr lang="el-G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31" y="3864634"/>
            <a:ext cx="8512233" cy="16994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Για την ενίσχυση του </a:t>
            </a:r>
            <a:r>
              <a:rPr lang="el-GR" dirty="0" err="1" smtClean="0">
                <a:solidFill>
                  <a:schemeClr val="tx1"/>
                </a:solidFill>
              </a:rPr>
              <a:t>κεφαλαιοποιητικού</a:t>
            </a:r>
            <a:r>
              <a:rPr lang="el-GR" dirty="0" smtClean="0">
                <a:solidFill>
                  <a:schemeClr val="tx1"/>
                </a:solidFill>
              </a:rPr>
              <a:t> χαρακτήρα </a:t>
            </a:r>
            <a:r>
              <a:rPr lang="el-GR" dirty="0">
                <a:solidFill>
                  <a:schemeClr val="tx1"/>
                </a:solidFill>
              </a:rPr>
              <a:t>του </a:t>
            </a:r>
            <a:r>
              <a:rPr lang="el-GR" dirty="0" smtClean="0">
                <a:solidFill>
                  <a:schemeClr val="tx1"/>
                </a:solidFill>
              </a:rPr>
              <a:t>ασφαλιστικού </a:t>
            </a:r>
            <a:r>
              <a:rPr lang="el-GR" dirty="0">
                <a:solidFill>
                  <a:schemeClr val="tx1"/>
                </a:solidFill>
              </a:rPr>
              <a:t>συστήματος </a:t>
            </a:r>
            <a:r>
              <a:rPr lang="el-GR" dirty="0" smtClean="0">
                <a:solidFill>
                  <a:schemeClr val="tx1"/>
                </a:solidFill>
              </a:rPr>
              <a:t>χρειάζονται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el-GR" dirty="0" smtClean="0">
                <a:solidFill>
                  <a:schemeClr val="tx1"/>
                </a:solidFill>
              </a:rPr>
              <a:t>εταρρύθμιση </a:t>
            </a:r>
            <a:r>
              <a:rPr lang="el-GR" dirty="0">
                <a:solidFill>
                  <a:schemeClr val="tx1"/>
                </a:solidFill>
              </a:rPr>
              <a:t>του πρώτου του πυλώνα, με την εισαγωγή σε αυτόν ενός </a:t>
            </a:r>
            <a:r>
              <a:rPr lang="el-GR" dirty="0" err="1">
                <a:solidFill>
                  <a:schemeClr val="tx1"/>
                </a:solidFill>
              </a:rPr>
              <a:t>κεφαλαιοποιητικού</a:t>
            </a:r>
            <a:r>
              <a:rPr lang="el-GR" dirty="0">
                <a:solidFill>
                  <a:schemeClr val="tx1"/>
                </a:solidFill>
              </a:rPr>
              <a:t> σκέλους, βασιζόμενου στο πρότυπο των συστημάτων Πλασματικά Καθορισμένων Εισφορών (</a:t>
            </a:r>
            <a:r>
              <a:rPr lang="el-GR" dirty="0" err="1">
                <a:solidFill>
                  <a:schemeClr val="tx1"/>
                </a:solidFill>
              </a:rPr>
              <a:t>Notional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Defined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Contribution</a:t>
            </a:r>
            <a:r>
              <a:rPr lang="el-GR" dirty="0">
                <a:solidFill>
                  <a:schemeClr val="tx1"/>
                </a:solidFill>
              </a:rPr>
              <a:t> Systems). 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el-GR" dirty="0" smtClean="0">
                <a:solidFill>
                  <a:schemeClr val="tx1"/>
                </a:solidFill>
              </a:rPr>
              <a:t>λλαγές στο ρυθμιστικό πλαίσιο του </a:t>
            </a:r>
            <a:r>
              <a:rPr lang="el-GR" dirty="0">
                <a:solidFill>
                  <a:schemeClr val="tx1"/>
                </a:solidFill>
              </a:rPr>
              <a:t>δεύτερου πυλώνα, όπως:</a:t>
            </a:r>
            <a:r>
              <a:rPr lang="el-GR" dirty="0"/>
              <a:t> </a:t>
            </a:r>
            <a:endParaRPr lang="el-GR" dirty="0" smtClean="0"/>
          </a:p>
          <a:p>
            <a:pPr lvl="1"/>
            <a:r>
              <a:rPr lang="el-GR" dirty="0" smtClean="0"/>
              <a:t>Μείωση </a:t>
            </a:r>
            <a:r>
              <a:rPr lang="el-GR" dirty="0"/>
              <a:t>ελάχιστου απαιτούμενου αριθμού εργαζομένων σε μια επιχείρηση για τη σύστασή τους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Θέσπιση </a:t>
            </a:r>
            <a:r>
              <a:rPr lang="el-GR" dirty="0"/>
              <a:t>φορολογικών κινήτρων για τους εργοδότες για την ίδρυσή τους 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001" y="1405509"/>
            <a:ext cx="8811491" cy="2246769"/>
          </a:xfrm>
          <a:prstGeom prst="rect">
            <a:avLst/>
          </a:prstGeom>
          <a:solidFill>
            <a:srgbClr val="CEC998"/>
          </a:solidFill>
        </p:spPr>
        <p:txBody>
          <a:bodyPr wrap="square">
            <a:spAutoFit/>
          </a:bodyPr>
          <a:lstStyle/>
          <a:p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Ένωση Κεφαλαιαγορών στην Ευρωπαϊκή Ένωση (Capital </a:t>
            </a:r>
            <a:r>
              <a:rPr lang="el-GR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Markets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Union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υμπληρώνει την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Τραπεζική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Ένωση στην ΕΕ, ενισχύοντας την εποπτεία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του </a:t>
            </a:r>
            <a:r>
              <a:rPr lang="el-GR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χρηματοπιστω-τικού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τομέα μετά την παγκόσμια χρηματοπιστωτική κρίση του 2008.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Επεκτείνει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προηγούμενες πρωτοβουλίες για την προώθηση της ενιαίας αγοράς </a:t>
            </a:r>
            <a:r>
              <a:rPr lang="el-GR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χρηματοπι-στωτικών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υπηρεσιών, θέτοντας ορισμένους κοινούς στόχους με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Σχέδιο Δράσης Παροχής Χρηματοπιστωτικών Υπηρεσιών (</a:t>
            </a:r>
            <a:r>
              <a:rPr lang="el-GR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Services </a:t>
            </a:r>
            <a:r>
              <a:rPr lang="el-GR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FSAP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μείωση των εμποδίων στις διασυνοριακές χρηματοοικονομικές επενδύσεις,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θα αυξήσει την αποδοτικότητα,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μέσω του μεγαλύτερου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ανταγωνισμού και θα προσφέρει μεγαλύτερη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διαφοροποίηση του επενδυτικού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κινδύνου, </a:t>
            </a:r>
            <a:r>
              <a:rPr lang="el-G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 τη διεύρυνση των επιλογών </a:t>
            </a:r>
            <a:r>
              <a:rPr lang="el-GR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τοποθετήσεων</a:t>
            </a:r>
            <a:endParaRPr lang="el-G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631" y="5710672"/>
            <a:ext cx="8271163" cy="923330"/>
          </a:xfrm>
          <a:prstGeom prst="rect">
            <a:avLst/>
          </a:prstGeom>
          <a:solidFill>
            <a:srgbClr val="9E9330"/>
          </a:solidFill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Δεδομένων των σημαντικών πιέσεων που έχουν ασκηθεί στο ατομικό και οικογενειακό διαθέσιμο εισόδημα από την ύφεση και την αύξηση της άμεσης φορολογίας, η συμμετοχή στον τρίτο πυλώνα θα πρέπει να </a:t>
            </a:r>
            <a:r>
              <a:rPr lang="el-GR" dirty="0" smtClean="0">
                <a:solidFill>
                  <a:schemeClr val="bg1"/>
                </a:solidFill>
              </a:rPr>
              <a:t>είναι προαιρετική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8650" y="641350"/>
            <a:ext cx="7886700" cy="55356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l-GR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l-GR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b="1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b="1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b="1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b="1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b="1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l-GR" b="1" u="sng" dirty="0"/>
              <a:t>www.iobe.gr</a:t>
            </a:r>
            <a:endParaRPr lang="el-GR" altLang="el-GR" b="1" u="sng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l-GR" b="1" u="sng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l-GR" b="1" dirty="0"/>
              <a:t>	          </a:t>
            </a:r>
            <a:r>
              <a:rPr lang="en-US" altLang="el-GR" b="1" dirty="0">
                <a:solidFill>
                  <a:srgbClr val="00B0F0"/>
                </a:solidFill>
              </a:rPr>
              <a:t>twitter.com/IOBE_FEIR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l-GR" b="1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b="1" dirty="0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0" y="2909888"/>
            <a:ext cx="9144000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l-GR" alt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Ευχαριστούμε πολύ!</a:t>
            </a:r>
            <a:endParaRPr lang="en-GB" altLang="el-G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018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921250"/>
            <a:ext cx="14382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0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3810" y="0"/>
            <a:ext cx="9144000" cy="958850"/>
          </a:xfrm>
          <a:solidFill>
            <a:srgbClr val="9E9330"/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l-GR" altLang="en-US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…αν και παραμένουν </a:t>
            </a:r>
            <a:r>
              <a:rPr lang="el-GR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εστίες αβεβαιότητας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5735" y="1164272"/>
            <a:ext cx="8801100" cy="4997858"/>
          </a:xfrm>
        </p:spPr>
        <p:txBody>
          <a:bodyPr>
            <a:noAutofit/>
          </a:bodyPr>
          <a:lstStyle/>
          <a:p>
            <a:pPr marL="85725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1700" b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Παγκοσμίως</a:t>
            </a: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Εμπορικός προστατευτισμός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περαιτέρω κλιμάκωση από ΗΠΑ και Κίνα;</a:t>
            </a: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Αισιοδοξία χρηματαγορών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αποτιμήσεις σε σχέση με θεμελιώδη μεγέθη &amp; συστημικό ρίσκο στο χρηματοπιστωτικό σύστημα;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Νομισματική πολιτική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σταδιακή η μετάβαση προς σφιχτότερη διεθνή στάση;</a:t>
            </a: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</a:t>
            </a: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ημοσιονομική πολιτική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προ-κυκλική σε πολλές χώρες, δεν δημιουργεί μαξιλάρι ασφαλείας για μελλοντικές διαταραχές</a:t>
            </a:r>
            <a:endParaRPr lang="en-US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Υψηλό δημόσιο χρέος 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σε ανεπτυγμένες οικονομίες και </a:t>
            </a: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πιστωτική </a:t>
            </a: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επέκταση </a:t>
            </a:r>
            <a:r>
              <a:rPr lang="el-GR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σε 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ιδιωτικό τομέα αναδυόμενων οικονομιών </a:t>
            </a:r>
            <a:r>
              <a:rPr lang="el-GR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(π.χ. Κίνα)</a:t>
            </a:r>
          </a:p>
          <a:p>
            <a:pPr marL="361950" lvl="1" indent="-276225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l-GR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1700" b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Ευρωζώνη</a:t>
            </a:r>
            <a:endParaRPr lang="en-US" sz="1700" b="1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Μη εξυπηρετούμενα δάνεια</a:t>
            </a:r>
            <a:r>
              <a:rPr lang="el-GR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ευρωστία </a:t>
            </a:r>
            <a:r>
              <a:rPr lang="el-GR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τραπεζικού 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συστήματος</a:t>
            </a:r>
            <a:endParaRPr lang="el-GR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Πολιτικός </a:t>
            </a:r>
            <a:r>
              <a:rPr lang="el-GR" sz="1700" dirty="0" err="1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ευρω</a:t>
            </a: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-σκεπτικισμός</a:t>
            </a:r>
            <a:r>
              <a:rPr lang="el-GR" sz="1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σε μεγάλες χώρες όπως η Ιταλία </a:t>
            </a:r>
            <a:endParaRPr lang="el-GR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Διαπραγματεύσεις </a:t>
            </a: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BREXIT</a:t>
            </a:r>
          </a:p>
          <a:p>
            <a:pPr marL="361950" lvl="1" indent="-276225">
              <a:lnSpc>
                <a:spcPct val="130000"/>
              </a:lnSpc>
              <a:spcBef>
                <a:spcPts val="0"/>
              </a:spcBef>
              <a:defRPr/>
            </a:pPr>
            <a:r>
              <a:rPr lang="el-GR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Διαχείριση </a:t>
            </a: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προσφυγικών ροών</a:t>
            </a:r>
          </a:p>
          <a:p>
            <a:pPr marL="361950" lvl="1" indent="-276225">
              <a:lnSpc>
                <a:spcPct val="120000"/>
              </a:lnSpc>
              <a:spcBef>
                <a:spcPts val="0"/>
              </a:spcBef>
              <a:defRPr/>
            </a:pPr>
            <a:endParaRPr lang="el-GR" sz="1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-38940" y="-5396"/>
            <a:ext cx="918293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Ήπια αύξηση του ΑΕΠ το 2017, παρά την επιτάχυνση του ρυθμού ανάπτυξης στο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δ’ </a:t>
            </a:r>
            <a:r>
              <a:rPr lang="el-G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τρίμηνο του </a:t>
            </a:r>
            <a:r>
              <a:rPr lang="el-G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   </a:t>
            </a:r>
            <a:endParaRPr lang="el-GR" alt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Θέση περιεχομένου 2"/>
          <p:cNvSpPr>
            <a:spLocks noGrp="1"/>
          </p:cNvSpPr>
          <p:nvPr>
            <p:ph idx="1"/>
          </p:nvPr>
        </p:nvSpPr>
        <p:spPr>
          <a:xfrm>
            <a:off x="320040" y="1132250"/>
            <a:ext cx="8513757" cy="5252594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δ</a:t>
            </a:r>
            <a:r>
              <a:rPr lang="el-GR" sz="16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΄</a:t>
            </a:r>
            <a:r>
              <a:rPr lang="el-GR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τρίμ</a:t>
            </a:r>
            <a:r>
              <a:rPr lang="el-G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</a:t>
            </a:r>
            <a:r>
              <a:rPr lang="el-GR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2017</a:t>
            </a:r>
            <a:r>
              <a:rPr lang="en-US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:</a:t>
            </a:r>
            <a:r>
              <a:rPr lang="el-GR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</a:t>
            </a:r>
            <a:r>
              <a:rPr lang="el-GR" altLang="ja-JP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+</a:t>
            </a:r>
            <a:r>
              <a:rPr lang="el-GR" altLang="ja-JP" sz="1600" b="1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1,9%, </a:t>
            </a:r>
            <a:r>
              <a:rPr lang="el-GR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έναντι +</a:t>
            </a:r>
            <a:r>
              <a:rPr lang="el-GR" altLang="ja-JP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1,4% </a:t>
            </a:r>
            <a:r>
              <a:rPr lang="el-GR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στο </a:t>
            </a:r>
            <a:r>
              <a:rPr lang="el-GR" altLang="ja-JP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γ</a:t>
            </a:r>
            <a:r>
              <a:rPr lang="el-GR" altLang="ja-JP" sz="1600" dirty="0" err="1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΄</a:t>
            </a:r>
            <a:r>
              <a:rPr lang="el-GR" altLang="ja-JP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τρίμ</a:t>
            </a:r>
            <a:r>
              <a:rPr lang="el-GR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 ’17 και </a:t>
            </a:r>
            <a:r>
              <a:rPr lang="el-GR" altLang="ja-JP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ύφεσης 0,9% </a:t>
            </a:r>
            <a:r>
              <a:rPr lang="el-GR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στο </a:t>
            </a:r>
            <a:r>
              <a:rPr lang="el-GR" altLang="ja-JP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δ’ </a:t>
            </a:r>
            <a:r>
              <a:rPr lang="el-GR" altLang="ja-JP" sz="1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τρίμ</a:t>
            </a:r>
            <a:r>
              <a:rPr lang="el-GR" altLang="ja-JP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. </a:t>
            </a:r>
            <a:r>
              <a:rPr lang="el-GR" altLang="ja-JP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’16 (-0,9%)</a:t>
            </a:r>
            <a:endParaRPr lang="el-GR" altLang="ja-JP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85725" lvl="1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altLang="ja-JP" sz="2000" b="1" i="1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Αύξηση ΑΕΠ 1,4% το 2017, έναντι </a:t>
            </a:r>
            <a:r>
              <a:rPr lang="el-GR" altLang="ja-JP" sz="2000" b="1" i="1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ύφεσης 0,3% το 2016</a:t>
            </a:r>
          </a:p>
          <a:p>
            <a:pPr marL="85725" lvl="1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l-GR" altLang="ja-JP" sz="1600" b="1" i="1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ja-JP" sz="1700" u="sng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Σημαντικότερες μεταβολές στις </a:t>
            </a:r>
            <a:r>
              <a:rPr lang="el-GR" altLang="ja-JP" sz="1700" u="sng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συνιστώσες του ΑΕΠ</a:t>
            </a:r>
            <a:r>
              <a:rPr lang="en-US" altLang="ja-JP" sz="1700" u="sng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:</a:t>
            </a:r>
            <a:r>
              <a:rPr lang="el-GR" altLang="ja-JP" sz="1700" u="sng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 </a:t>
            </a:r>
            <a:endParaRPr lang="el-GR" altLang="ja-JP" sz="1700" u="sng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l-GR" sz="1600" b="1" dirty="0">
              <a:solidFill>
                <a:srgbClr val="364A7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lvl="1">
              <a:spcBef>
                <a:spcPts val="600"/>
              </a:spcBef>
              <a:spcAft>
                <a:spcPts val="600"/>
              </a:spcAft>
            </a:pP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Άνοδος επενδύσεων 14,9% </a:t>
            </a: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(από +7,3</a:t>
            </a: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 το 2016)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l-G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1/3 </a:t>
            </a: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της αύξησης από δημιουργία </a:t>
            </a:r>
            <a:r>
              <a:rPr lang="el-G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αποθεμάτων, </a:t>
            </a: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2/3 από </a:t>
            </a:r>
            <a:r>
              <a:rPr lang="el-G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διεύρυνση του σχηματισμού πάγιου </a:t>
            </a: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κεφαλαίου (+9,7%, από +1,5% το 2016).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l-GR" altLang="ja-JP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Όμως σχεδόν το σύνολο της ανόδου των επενδύσεων πάγιου κεφαλαίου </a:t>
            </a:r>
            <a:r>
              <a:rPr lang="el-GR" altLang="ja-JP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(96,5%) </a:t>
            </a:r>
            <a:r>
              <a:rPr lang="el-GR" altLang="ja-JP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αφορούν </a:t>
            </a:r>
            <a:r>
              <a:rPr lang="el-GR" altLang="ja-JP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σε εξοπλισμό μεταφορών. </a:t>
            </a:r>
          </a:p>
          <a:p>
            <a:pPr marL="228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Διεύρυνση εξαγωγών 6,9%, (έναντι πτώσης 1,5% το προηγούμενο έτος)</a:t>
            </a:r>
            <a:endParaRPr lang="en-GB" sz="1700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Διαχρονικά μέγιστο απόλυτο επίπεδο (€59,7 </a:t>
            </a:r>
            <a:r>
              <a:rPr lang="el-GR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 και ως % ΑΕΠ (31,9%)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l-GR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Μεγαλύτερη άνοδος εισαγωγών (+7,5%), επιδείνωσε το εξωτερικό ισοζύγιο </a:t>
            </a:r>
            <a:endParaRPr lang="el-GR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dirty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Οριακή ενίσχυση κατανάλωσης νοικοκυριών (+</a:t>
            </a:r>
            <a:r>
              <a:rPr lang="el-GR" sz="1700" dirty="0" smtClean="0">
                <a:solidFill>
                  <a:srgbClr val="9E93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0,1%, όπως το 2016), συγκράτηση δημόσιας κατανάλωσης (-1,2%)</a:t>
            </a:r>
            <a:endParaRPr lang="el-GR" sz="1700" dirty="0">
              <a:solidFill>
                <a:srgbClr val="9E93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-38940" y="-5396"/>
            <a:ext cx="918293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l-G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Δημοσιονομική </a:t>
            </a:r>
            <a:r>
              <a:rPr lang="el-GR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υπεραπόδοση</a:t>
            </a:r>
            <a:r>
              <a:rPr lang="el-G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l-GR" altLang="el-G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ΙΔΡΥΜΑ ΟΙΚΟΝΟΜΙΚ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Ω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800" dirty="0" smtClean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ΒΙΟΜΗΧΑΝΙΚΩΝ ΕΡΕΥΝΩΝ</a:t>
            </a:r>
            <a:endParaRPr lang="el-GR" sz="800" dirty="0">
              <a:solidFill>
                <a:srgbClr val="626B2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91441" y="1037990"/>
            <a:ext cx="8742998" cy="534693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Πρωτογενές πλεόνασμα Γεν. Κυβέρνησης 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  <a:r>
              <a:rPr lang="el-G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του ΑΕΠ),</a:t>
            </a: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έναντι στόχου </a:t>
            </a:r>
            <a:r>
              <a:rPr lang="el-GR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l-GR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</a:t>
            </a:r>
            <a:r>
              <a:rPr lang="el-GR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(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l-GR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l-GR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l-GR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ΑΕΠ</a:t>
            </a:r>
            <a:r>
              <a:rPr lang="en-US" sz="20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l-GR" sz="2000" dirty="0" smtClean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Επίτευξη γενικού πλεονάσματος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για 2ο 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έτος: </a:t>
            </a:r>
            <a:r>
              <a:rPr lang="el-GR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1,45 </a:t>
            </a:r>
            <a:r>
              <a:rPr lang="el-GR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l-G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</a:t>
            </a:r>
            <a:r>
              <a:rPr lang="el-GR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US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el-G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του ΑΕΠ</a:t>
            </a:r>
            <a:r>
              <a:rPr lang="el-GR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l-GR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endParaRPr lang="el-GR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Σημαντική υπέρβαση στόχων από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l-G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1688" lvl="1" indent="-2476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Υψηλό 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πλεόνασμα Οργανισμών Κοινωνικής Ασφάλισης, €</a:t>
            </a: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2,93 </a:t>
            </a:r>
            <a:r>
              <a:rPr lang="el-GR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., αντί </a:t>
            </a: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στόχου €1,1 </a:t>
            </a:r>
            <a:r>
              <a:rPr lang="el-GR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(περικοπές συντάξεων, αύξηση </a:t>
            </a:r>
            <a:r>
              <a:rPr lang="el-GR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ασφ</a:t>
            </a: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εισφορών)</a:t>
            </a:r>
          </a:p>
          <a:p>
            <a:pPr marL="801688" lvl="1" indent="-2476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Μικρότερο έλλειμμα Κεντρικής Κυβέρνησης, κατά €384 </a:t>
            </a:r>
            <a:r>
              <a:rPr lang="el-G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εκατ. (</a:t>
            </a: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€1,92 </a:t>
            </a:r>
            <a:r>
              <a:rPr lang="el-GR" sz="1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.)</a:t>
            </a:r>
          </a:p>
          <a:p>
            <a:pPr marL="801688" lvl="1" indent="-2476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Υψηλότερο πλεόνασμα σε Τοπική Αυτοδιοίκηση (€441 εκατ., έναντι €229 εκατ.)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600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Πρώτο δίμηνο  2018:  εντός στόχων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Πρωτογενές πλεόνασμα: €1,54 </a:t>
            </a:r>
            <a:r>
              <a:rPr lang="el-GR" sz="16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δισεκ</a:t>
            </a:r>
            <a:r>
              <a:rPr lang="el-GR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l-G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(€</a:t>
            </a:r>
            <a:r>
              <a:rPr lang="el-GR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235 εκατ. μεγαλύτερο του </a:t>
            </a:r>
            <a:r>
              <a:rPr lang="el-GR" sz="16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στόχου) </a:t>
            </a:r>
            <a:endParaRPr lang="el-GR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lvl="1" indent="-2667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sz="16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Υπέρβαση </a:t>
            </a:r>
            <a:r>
              <a:rPr lang="el-GR" sz="16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στόχων κυρίως από </a:t>
            </a:r>
            <a:r>
              <a:rPr lang="el-GR" sz="16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υψηλότερες εισπράξεις </a:t>
            </a:r>
            <a:r>
              <a:rPr lang="el-GR" sz="16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Τακτικού </a:t>
            </a:r>
            <a:r>
              <a:rPr lang="el-GR" sz="16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Προϋπολογισμού και μεγαλύτερη </a:t>
            </a:r>
            <a:r>
              <a:rPr lang="el-GR" sz="16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συγκράτηση </a:t>
            </a:r>
            <a:r>
              <a:rPr lang="el-GR" sz="16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δαπανών </a:t>
            </a:r>
            <a:r>
              <a:rPr lang="el-GR" sz="16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στο </a:t>
            </a:r>
            <a:r>
              <a:rPr lang="el-GR" sz="16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ΠΔΕ </a:t>
            </a:r>
            <a:endParaRPr lang="en-US" sz="16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987425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-5396"/>
            <a:ext cx="914399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n-US" sz="2400" dirty="0">
                <a:sym typeface="Wingdings" pitchFamily="2" charset="2"/>
              </a:rPr>
              <a:t>        </a:t>
            </a:r>
            <a:r>
              <a:rPr lang="el-GR" sz="2400" dirty="0">
                <a:sym typeface="Wingdings" pitchFamily="2" charset="2"/>
              </a:rPr>
              <a:t>Τρέχοντα χαρακτηριστικά οικονομικού περιβάλλοντος</a:t>
            </a:r>
            <a:endParaRPr lang="el-GR" alt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11F95-807E-47DA-A95D-D341E168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40" y="1132250"/>
            <a:ext cx="8621239" cy="5235302"/>
          </a:xfrm>
        </p:spPr>
        <p:txBody>
          <a:bodyPr>
            <a:normAutofit/>
          </a:bodyPr>
          <a:lstStyle/>
          <a:p>
            <a:pPr marL="342900" lvl="1" indent="-342900" defTabSz="809625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altLang="ja-JP" sz="20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Γρήγορη </a:t>
            </a:r>
            <a:r>
              <a:rPr lang="el-GR" altLang="ja-JP" sz="20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ολοκλήρωση τρίτης αξιολόγησης</a:t>
            </a:r>
          </a:p>
          <a:p>
            <a:pPr marL="900113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altLang="ja-JP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Αναβάθμιση πιστοληπτικής ικανότητας </a:t>
            </a:r>
          </a:p>
          <a:p>
            <a:pPr marL="900113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altLang="ja-JP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Νέα έκδοση ομολόγου από το ελληνικό δημόσιο</a:t>
            </a:r>
          </a:p>
          <a:p>
            <a:pPr marL="342900" lvl="1" indent="-342900" defTabSz="809625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sz="20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Υπέρβαση δημοσιονομικών στόχων 2017 </a:t>
            </a:r>
          </a:p>
          <a:p>
            <a:pPr marL="900113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Μεταβολή δεδομένων για τη δημοσιονομική προσαρμογή των επόμενων ετών, δυνατότητες αλλαγών στο δημοσιονομικό </a:t>
            </a:r>
            <a:r>
              <a:rPr lang="el-GR" sz="16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μείγμα</a:t>
            </a:r>
            <a:r>
              <a:rPr lang="en-US" sz="16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endParaRPr lang="en-US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2" indent="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Αλλά και</a:t>
            </a:r>
            <a:r>
              <a:rPr lang="en-US" altLang="ja-JP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:</a:t>
            </a:r>
          </a:p>
          <a:p>
            <a:pPr marL="342900" lvl="1" indent="-342900" defTabSz="809625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altLang="ja-JP" sz="20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Εφαρμογή νέων δημοσιονομικών μέτρων</a:t>
            </a:r>
          </a:p>
          <a:p>
            <a:pPr marL="900113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Καταργήσεις εκπτώσεων φόρου</a:t>
            </a: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,</a:t>
            </a:r>
            <a:r>
              <a:rPr lang="el-GR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 αύξηση ασφαλιστικών εισφορών ελεύθερων επαγγελματιών, αύξηση ΦΠΑ (νησιά ΒΑ Αιγαίου – Δωδεκανήσων), φόρος διαμονής σε τουριστικά καταλύματα</a:t>
            </a:r>
            <a:r>
              <a:rPr lang="el-GR" altLang="ja-JP" sz="1600" dirty="0">
                <a:cs typeface="Arial" charset="0"/>
                <a:sym typeface="Wingdings" pitchFamily="2" charset="2"/>
              </a:rPr>
              <a:t>  </a:t>
            </a:r>
            <a:r>
              <a:rPr lang="el-GR" sz="1600" dirty="0">
                <a:solidFill>
                  <a:prstClr val="black"/>
                </a:solidFill>
              </a:rPr>
              <a:t>Νέες πιέσεις στο διαθέσιμο εισόδημα</a:t>
            </a:r>
          </a:p>
          <a:p>
            <a:pPr marL="342900" lvl="1" indent="-342900" defTabSz="809625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l-GR" sz="20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Εξελίξεις σε σημαντικά ζητήματα εξωτερικής πολιτικής </a:t>
            </a:r>
            <a:r>
              <a:rPr lang="el-GR" sz="20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και </a:t>
            </a:r>
            <a:r>
              <a:rPr lang="el-GR" sz="2000" dirty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 οικονομικές </a:t>
            </a:r>
            <a:r>
              <a:rPr lang="el-GR" sz="20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διαστάσεις (τουρισμός, εμπορικές σχέσεις, </a:t>
            </a:r>
            <a:r>
              <a:rPr lang="el-GR" sz="2000" dirty="0" err="1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κτλ</a:t>
            </a:r>
            <a:r>
              <a:rPr lang="el-GR" sz="2000" dirty="0" smtClean="0">
                <a:solidFill>
                  <a:srgbClr val="8985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8888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</p:txBody>
      </p:sp>
      <p:sp>
        <p:nvSpPr>
          <p:cNvPr id="7" name="Right Brace 7">
            <a:extLst>
              <a:ext uri="{FF2B5EF4-FFF2-40B4-BE49-F238E27FC236}">
                <a16:creationId xmlns:a16="http://schemas.microsoft.com/office/drawing/2014/main" id="{85EE8168-B3AA-425B-A2A8-8410B64B7A6E}"/>
              </a:ext>
            </a:extLst>
          </p:cNvPr>
          <p:cNvSpPr/>
          <p:nvPr/>
        </p:nvSpPr>
        <p:spPr>
          <a:xfrm>
            <a:off x="5958447" y="1730907"/>
            <a:ext cx="376217" cy="995040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16BA5D4-C57D-439D-B70E-9B0D20E0AB32}"/>
              </a:ext>
            </a:extLst>
          </p:cNvPr>
          <p:cNvSpPr/>
          <p:nvPr/>
        </p:nvSpPr>
        <p:spPr>
          <a:xfrm>
            <a:off x="6642629" y="1563218"/>
            <a:ext cx="2220150" cy="1162729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Ενίσχυση αξιοπιστίας ελληνικής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οικονο</a:t>
            </a:r>
            <a:r>
              <a:rPr lang="el-G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μίας διευκόλυνση δανεισμού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τραπεζών,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επιχειρήσεων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-5396"/>
            <a:ext cx="914399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n-US" sz="2400" dirty="0">
                <a:sym typeface="Wingdings" pitchFamily="2" charset="2"/>
              </a:rPr>
              <a:t>        </a:t>
            </a:r>
            <a:r>
              <a:rPr lang="el-GR" sz="2800" dirty="0">
                <a:sym typeface="Wingdings" pitchFamily="2" charset="2"/>
              </a:rPr>
              <a:t>Σημαντικές </a:t>
            </a:r>
            <a:r>
              <a:rPr lang="el-GR" sz="2800" dirty="0" smtClean="0">
                <a:sym typeface="Wingdings" pitchFamily="2" charset="2"/>
              </a:rPr>
              <a:t>προκλήσεις</a:t>
            </a:r>
            <a:endParaRPr lang="el-GR" alt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11F95-807E-47DA-A95D-D341E168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131047"/>
            <a:ext cx="8592988" cy="3174279"/>
          </a:xfrm>
        </p:spPr>
        <p:txBody>
          <a:bodyPr>
            <a:normAutofit/>
          </a:bodyPr>
          <a:lstStyle/>
          <a:p>
            <a:pPr marL="12700" indent="-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Χωρίς εκπλήξεις στο τραπεζικό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σύστημα 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 τα αποτελέσματα 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stress tests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που αναμένονται</a:t>
            </a:r>
            <a:endParaRPr lang="el-GR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indent="-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 defTabSz="809625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8888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85C4792-D471-4A39-A1DF-1C7F0218497C}"/>
              </a:ext>
            </a:extLst>
          </p:cNvPr>
          <p:cNvSpPr/>
          <p:nvPr/>
        </p:nvSpPr>
        <p:spPr>
          <a:xfrm>
            <a:off x="0" y="2019690"/>
            <a:ext cx="5331125" cy="212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9750" lvl="1" indent="-34290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Επιτάχυνση </a:t>
            </a:r>
            <a:r>
              <a:rPr lang="el-G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μείωσης μη εξυπηρετούμενων δανείων στο </a:t>
            </a:r>
            <a:r>
              <a:rPr lang="el-GR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δ΄τριμ</a:t>
            </a:r>
            <a:r>
              <a:rPr lang="el-G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’17</a:t>
            </a:r>
          </a:p>
          <a:p>
            <a:pPr marL="539750" lvl="1" indent="-34290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Εφαρμογή ηλεκτρονικών πλειστηριασμών</a:t>
            </a:r>
          </a:p>
          <a:p>
            <a:pPr marL="539750" lvl="1" indent="-342900" defTabSz="9144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Ήπια αύξηση ιδιωτικών καταθέσεων </a:t>
            </a:r>
            <a:r>
              <a:rPr lang="el-GR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2017, αλλά μικρή μείωση στο πρώτο δίμηνο φέτος</a:t>
            </a:r>
            <a:endParaRPr lang="el-GR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</p:txBody>
      </p:sp>
      <p:sp>
        <p:nvSpPr>
          <p:cNvPr id="15" name="Right Brace 3">
            <a:extLst>
              <a:ext uri="{FF2B5EF4-FFF2-40B4-BE49-F238E27FC236}">
                <a16:creationId xmlns:a16="http://schemas.microsoft.com/office/drawing/2014/main" id="{C019835A-047A-47B8-BE88-9AB256194C02}"/>
              </a:ext>
            </a:extLst>
          </p:cNvPr>
          <p:cNvSpPr/>
          <p:nvPr/>
        </p:nvSpPr>
        <p:spPr>
          <a:xfrm>
            <a:off x="5261275" y="2148782"/>
            <a:ext cx="335334" cy="1869034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AD9C847-52B2-45E7-9E89-C5470D98A1FB}"/>
              </a:ext>
            </a:extLst>
          </p:cNvPr>
          <p:cNvSpPr/>
          <p:nvPr/>
        </p:nvSpPr>
        <p:spPr>
          <a:xfrm>
            <a:off x="5715000" y="1943542"/>
            <a:ext cx="3257550" cy="2236044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0" indent="-93663">
              <a:buFont typeface="Arial" panose="020B0604020202020204" pitchFamily="34" charset="0"/>
              <a:buChar char="•"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Αρκετά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εργαλεία κάλυψης τυχόν κεφαλαιακών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ελλείψεων (3</a:t>
            </a:r>
            <a:r>
              <a:rPr lang="el-GR" sz="1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δάνειο, νέες εκδόσεις ομολόγων κ.ά.)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63" marR="0" lvl="0" indent="-9366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Ήπια πιστωτική </a:t>
            </a:r>
            <a:r>
              <a:rPr lang="el-G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επέκταση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εφόσον συνεχιστεί η επιστροφή καταθέσεων, φθίνουν τα «κόκκινα δάνεια»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F297E39-A186-4241-9BE8-62C024539B50}"/>
              </a:ext>
            </a:extLst>
          </p:cNvPr>
          <p:cNvSpPr txBox="1">
            <a:spLocks/>
          </p:cNvSpPr>
          <p:nvPr/>
        </p:nvSpPr>
        <p:spPr bwMode="auto">
          <a:xfrm>
            <a:off x="77638" y="4231445"/>
            <a:ext cx="8894912" cy="25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8985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-12700" defTabSz="914400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Τελευταία αξιολόγηση </a:t>
            </a:r>
            <a:r>
              <a:rPr lang="el-GR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μέτρα για χρέος – έξοδος από </a:t>
            </a:r>
            <a:r>
              <a:rPr lang="el-GR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πρόγραμμα</a:t>
            </a:r>
            <a:endParaRPr lang="el-GR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50" marR="0" lvl="1" indent="-342900" defTabSz="914400" latin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l-G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Εκκρεμούν </a:t>
            </a:r>
            <a:r>
              <a:rPr lang="el-GR" sz="1400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προαπαιτούμενα</a:t>
            </a: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altLang="ja-JP" sz="1400" dirty="0">
                <a:cs typeface="Arial" charset="0"/>
                <a:sym typeface="Wingdings" pitchFamily="2" charset="2"/>
              </a:rPr>
              <a:t> </a:t>
            </a: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πίεση για ολοκλήρωση (</a:t>
            </a:r>
            <a:r>
              <a:rPr lang="en-US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 level agreement</a:t>
            </a: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έστω τον Ιούνιο</a:t>
            </a:r>
            <a:endParaRPr lang="el-GR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50" marR="0" lvl="1" indent="-342900" defTabSz="914400" latin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Διαπραγματευτικό πλεονέκτημα για δημοσιονομικά του </a:t>
            </a:r>
            <a:r>
              <a:rPr lang="el-G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 η </a:t>
            </a:r>
            <a:r>
              <a:rPr lang="el-GR" sz="1400" dirty="0" err="1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υπεραπόδοση</a:t>
            </a: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του 2017</a:t>
            </a:r>
            <a:endParaRPr lang="el-GR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50" marR="0" lvl="1" indent="-342900" defTabSz="914400" latin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Συζήτηση για το </a:t>
            </a:r>
            <a:r>
              <a:rPr lang="el-G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πλαίσιο σχέσεων μετά το </a:t>
            </a:r>
            <a:r>
              <a:rPr lang="el-GR" sz="1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πρόγραμμα – όροι χρηματοδότησης – μεσοπρόθεσμα μέτρα για χρέος </a:t>
            </a:r>
            <a:endParaRPr lang="el-GR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50" marR="0" lvl="1" indent="-342900" defTabSz="914400" latin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l-GR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Μακροπρόθεσμα μέτρα και αναπτυξιακή στρατηγική;</a:t>
            </a:r>
          </a:p>
          <a:p>
            <a:pPr marL="539750" marR="0" lvl="1" indent="-342900" defTabSz="914400" latinLnBrk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-12700" defTabSz="914400" latinLnBrk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l-GR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-5396"/>
            <a:ext cx="9143999" cy="958850"/>
          </a:xfrm>
          <a:solidFill>
            <a:srgbClr val="9E9330"/>
          </a:solidFill>
        </p:spPr>
        <p:txBody>
          <a:bodyPr/>
          <a:lstStyle/>
          <a:p>
            <a:pPr algn="ctr" eaLnBrk="1" hangingPunct="1"/>
            <a:r>
              <a:rPr lang="en-US" sz="2400" dirty="0">
                <a:sym typeface="Wingdings" pitchFamily="2" charset="2"/>
              </a:rPr>
              <a:t>        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Ευνοϊκό </a:t>
            </a:r>
            <a:r>
              <a:rPr lang="el-GR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το διεθνές </a:t>
            </a:r>
            <a:r>
              <a:rPr lang="el-GR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περιβάλλον…</a:t>
            </a:r>
            <a:endParaRPr lang="el-GR" altLang="el-G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" y="173400"/>
            <a:ext cx="594475" cy="5944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20040" y="6469380"/>
            <a:ext cx="8492490" cy="17292"/>
          </a:xfrm>
          <a:prstGeom prst="line">
            <a:avLst/>
          </a:prstGeom>
          <a:ln w="38100" cmpd="sng">
            <a:solidFill>
              <a:srgbClr val="626B2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5000" y="6571208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" b="1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ΙΟΒΕ </a:t>
            </a:r>
            <a:r>
              <a:rPr lang="el-GR" sz="800" dirty="0">
                <a:solidFill>
                  <a:srgbClr val="626B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ΙΔΡΥΜΑ ΟΙΚΟΝΟΜΙΚΩΝ ΚΑΙ ΒΙΟΜΗΧΑΝΙΚΩΝ ΕΡΕΥΝΩΝ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11F95-807E-47DA-A95D-D341E1684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42" y="1131046"/>
            <a:ext cx="8592988" cy="3953572"/>
          </a:xfrm>
        </p:spPr>
        <p:txBody>
          <a:bodyPr>
            <a:normAutofit/>
          </a:bodyPr>
          <a:lstStyle/>
          <a:p>
            <a:pPr marL="12700" indent="-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5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Ικανοποιητική ανάπτυξη σε Ευρωζώνη </a:t>
            </a:r>
            <a:r>
              <a:rPr lang="el-GR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ΗΠΑ </a:t>
            </a:r>
          </a:p>
          <a:p>
            <a:pPr marL="53975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20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Εξαίρεση (;) ΕΕ </a:t>
            </a:r>
            <a:r>
              <a:rPr lang="el-GR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από τα προστατευτικά εμπορικά μέτρα – Σχετικά μικρή διείσδυση ελληνικών εξαγωγών στα επίμαχα προϊόντα</a:t>
            </a:r>
          </a:p>
          <a:p>
            <a:pPr marL="53975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Ανακοπή παρατεταμένης ανόδου ισοτιμίας ευρώ / δολαρίου, από φορολογική μεταρρύθμιση στις ΗΠΑ </a:t>
            </a:r>
            <a:r>
              <a:rPr lang="el-GR" altLang="ja-JP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  <a:sym typeface="Wingdings" pitchFamily="2" charset="2"/>
              </a:rPr>
              <a:t> </a:t>
            </a:r>
            <a:r>
              <a:rPr lang="el-GR" altLang="ja-JP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ευνοεί την ανταγωνιστικότητα, συνεχίζοντας να μετριάζει το αυξημένο ενεργειακό κόστος</a:t>
            </a:r>
          </a:p>
          <a:p>
            <a:pPr marL="53975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l-GR" sz="2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Δυνητικές απειλές από εξάπλωση εμπορικού προστατευτισμού και κλιμάκωση εκατέρωθεν σχετικών πολιτικών ενεργειών, εντάσεις στις σχέσεις με γείτονες χώρες</a:t>
            </a:r>
          </a:p>
          <a:p>
            <a:pPr marL="12700" indent="-127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8985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8888" lvl="2" indent="-285750" defTabSz="8096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l-GR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  <a:p>
            <a:pPr marL="542925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el-GR" sz="1600" dirty="0"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57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4347</TotalTime>
  <Words>3161</Words>
  <Application>Microsoft Office PowerPoint</Application>
  <PresentationFormat>On-screen Show (4:3)</PresentationFormat>
  <Paragraphs>354</Paragraphs>
  <Slides>32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游ゴシック</vt:lpstr>
      <vt:lpstr>Arial</vt:lpstr>
      <vt:lpstr>Calibri</vt:lpstr>
      <vt:lpstr>Calibri Light</vt:lpstr>
      <vt:lpstr>Courier New</vt:lpstr>
      <vt:lpstr>Open Sans</vt:lpstr>
      <vt:lpstr>Open Sans Light</vt:lpstr>
      <vt:lpstr>Tahoma</vt:lpstr>
      <vt:lpstr>Times New Roman</vt:lpstr>
      <vt:lpstr>Wingdings</vt:lpstr>
      <vt:lpstr>Θέμα του Office</vt:lpstr>
      <vt:lpstr>PowerPoint Presentation</vt:lpstr>
      <vt:lpstr>Επισκόπηση Τριμηνιαίας</vt:lpstr>
      <vt:lpstr> Διατηρούνται οι θετικές προοπτικές στο διεθνές περιβάλλον…</vt:lpstr>
      <vt:lpstr>…αν και παραμένουν εστίες αβεβαιότητας</vt:lpstr>
      <vt:lpstr> Ήπια αύξηση του ΑΕΠ το 2017, παρά την επιτάχυνση του ρυθμού ανάπτυξης στο  δ’ τρίμηνο του 2017   </vt:lpstr>
      <vt:lpstr>Δημοσιονομική υπεραπόδοση  </vt:lpstr>
      <vt:lpstr>        Τρέχοντα χαρακτηριστικά οικονομικού περιβάλλοντος</vt:lpstr>
      <vt:lpstr>        Σημαντικές προκλήσεις</vt:lpstr>
      <vt:lpstr>         Ευνοϊκό το διεθνές περιβάλλον…</vt:lpstr>
      <vt:lpstr>        Προοπτικές ενίσχυσης συμβολής του δημόσιου τομέα σε ρευστότητα – επενδύσεις</vt:lpstr>
      <vt:lpstr>PowerPoint Presentation</vt:lpstr>
      <vt:lpstr>       Βελτίωση του κλίματος το α’ τρίμηνο σε σχέση με το   προηγούμενο, αλλά και συγκριτικά με το αντίστοιχο περσινό τρίμηνο</vt:lpstr>
      <vt:lpstr>          Υψηλή συσχέτιση ΑΕΠ – Δείκτη Οικονομικού Κλίματος</vt:lpstr>
      <vt:lpstr>Σταθερότητα στα χαμηλά για την    καταναλωτική εμπιστοσύνη: υψηλότερη πάντως επίδοση σε σχέση με πέρυσι</vt:lpstr>
      <vt:lpstr>Μείωση της ανεργίας για τέταρτο συνεχόμενο έτος. Στο χαμηλότερο επίπεδο των τελευταίων έξι ετών</vt:lpstr>
      <vt:lpstr>Άνοδος του εποχικά διορθωμένου δείκτη μισθολογικού κόστους για δεύτερο συνεχόμενο έτος</vt:lpstr>
      <vt:lpstr>Οριακή άνοδος του μεριδίου της μερικής απασχόλησης στη συνολική απασχόληση</vt:lpstr>
      <vt:lpstr>Συρρίκνωση ελλείμματος Ισοζυγίου ΤΣ το 2017, με ενίσχυση πλεονάσματος στις Υπηρεσίες που υπερκάλυψαν τη διόγκωση του ελλείμματος αγαθών</vt:lpstr>
      <vt:lpstr>Σημαντική συμβολή των εξαγωγών στο ΑΕΠ στην Πορτογαλία την περίοδο εφαρμογής ΠΟΠ, αυξημένη στην Ελλάδα μετά το 2014 (πλην 2016)</vt:lpstr>
      <vt:lpstr>      Στασιμότητα τιμών το πρώτο τρίμηνο του 2018</vt:lpstr>
      <vt:lpstr>    Προβλέψεις 2018: αύξηση κατανάλωσης</vt:lpstr>
      <vt:lpstr> Αν και ο εξωτερικός τομέας θα έχει αρνητική συμβολή λόγω εισαγωγών     </vt:lpstr>
      <vt:lpstr>    Προβλέψεις 2018    </vt:lpstr>
      <vt:lpstr>       Η χρηματοδότηση μέσω χρηματιστηριακής αγοράς  και το νέο αναπτυξιακό πρότυπο της Ελλάδας</vt:lpstr>
      <vt:lpstr>Σκοπός της μελέτης</vt:lpstr>
      <vt:lpstr>Τάσεις βασικών μεγεθών Ελληνικού Χρηματιστηρίου</vt:lpstr>
      <vt:lpstr>Αύξηση μόχλευσης στην ελληνική οικονομία…</vt:lpstr>
      <vt:lpstr>Δυνατότητες απομόχλευσης μέσω των χρηματιστηριακών αγορών</vt:lpstr>
      <vt:lpstr>Η παραμένουσα στενότητα ρευστότητας στην Ελλάδα καθιστά απαραίτητη την προσέλκυση διεθνών επενδυτικών κεφαλαίων…</vt:lpstr>
      <vt:lpstr>Κεφαλαιαγορές και ασφαλιστικό σύστημα</vt:lpstr>
      <vt:lpstr>Αναγκαία η σταδιακή αναδιάρθρωση του ασφαλιστικού συστήματος, εγχωρίως στην κατεύθυνση της ανάπτυξης του κεφαλαιοποιητικού του σκέλους </vt:lpstr>
      <vt:lpstr>Ευχαριστούμε πολύ!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Elias D.</dc:creator>
  <cp:lastModifiedBy>Tsakanikas Aggelos</cp:lastModifiedBy>
  <cp:revision>457</cp:revision>
  <cp:lastPrinted>2018-04-26T09:40:48Z</cp:lastPrinted>
  <dcterms:created xsi:type="dcterms:W3CDTF">2016-01-20T18:40:34Z</dcterms:created>
  <dcterms:modified xsi:type="dcterms:W3CDTF">2018-04-26T09:41:07Z</dcterms:modified>
</cp:coreProperties>
</file>